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8" r:id="rId3"/>
    <p:sldId id="259" r:id="rId4"/>
    <p:sldId id="302" r:id="rId5"/>
    <p:sldId id="303" r:id="rId6"/>
    <p:sldId id="260" r:id="rId7"/>
    <p:sldId id="261" r:id="rId8"/>
    <p:sldId id="262" r:id="rId9"/>
    <p:sldId id="263" r:id="rId10"/>
    <p:sldId id="265" r:id="rId11"/>
    <p:sldId id="279" r:id="rId12"/>
    <p:sldId id="282" r:id="rId13"/>
    <p:sldId id="293" r:id="rId14"/>
    <p:sldId id="280" r:id="rId15"/>
    <p:sldId id="284" r:id="rId16"/>
    <p:sldId id="294" r:id="rId17"/>
    <p:sldId id="285" r:id="rId18"/>
    <p:sldId id="286" r:id="rId19"/>
    <p:sldId id="295" r:id="rId20"/>
    <p:sldId id="283" r:id="rId21"/>
    <p:sldId id="287" r:id="rId22"/>
    <p:sldId id="266" r:id="rId23"/>
    <p:sldId id="264" r:id="rId24"/>
    <p:sldId id="257" r:id="rId25"/>
    <p:sldId id="267" r:id="rId26"/>
    <p:sldId id="270" r:id="rId27"/>
    <p:sldId id="268" r:id="rId28"/>
    <p:sldId id="269" r:id="rId29"/>
    <p:sldId id="274" r:id="rId30"/>
    <p:sldId id="271" r:id="rId31"/>
    <p:sldId id="273" r:id="rId32"/>
    <p:sldId id="275" r:id="rId33"/>
    <p:sldId id="278" r:id="rId34"/>
    <p:sldId id="304" r:id="rId35"/>
    <p:sldId id="305" r:id="rId36"/>
    <p:sldId id="290" r:id="rId37"/>
    <p:sldId id="289" r:id="rId38"/>
    <p:sldId id="306" r:id="rId39"/>
    <p:sldId id="308" r:id="rId40"/>
    <p:sldId id="309" r:id="rId41"/>
    <p:sldId id="300" r:id="rId42"/>
    <p:sldId id="277" r:id="rId43"/>
    <p:sldId id="288" r:id="rId44"/>
    <p:sldId id="272" r:id="rId45"/>
    <p:sldId id="276" r:id="rId46"/>
    <p:sldId id="311" r:id="rId47"/>
    <p:sldId id="312" r:id="rId48"/>
    <p:sldId id="310" r:id="rId49"/>
    <p:sldId id="301" r:id="rId50"/>
    <p:sldId id="296" r:id="rId51"/>
    <p:sldId id="297" r:id="rId52"/>
    <p:sldId id="298" r:id="rId53"/>
    <p:sldId id="29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5D40"/>
    <a:srgbClr val="4371C5"/>
    <a:srgbClr val="5C84CC"/>
    <a:srgbClr val="8FAADC"/>
    <a:srgbClr val="E7E055"/>
    <a:srgbClr val="2F5597"/>
    <a:srgbClr val="7F7F7F"/>
    <a:srgbClr val="A91B0D"/>
    <a:srgbClr val="FFFFFF"/>
    <a:srgbClr val="A71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9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4.svg"/><Relationship Id="rId18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13.png"/><Relationship Id="rId17" Type="http://schemas.openxmlformats.org/officeDocument/2006/relationships/image" Target="../media/image65.png"/><Relationship Id="rId2" Type="http://schemas.openxmlformats.org/officeDocument/2006/relationships/image" Target="../media/image56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2.svg"/><Relationship Id="rId5" Type="http://schemas.openxmlformats.org/officeDocument/2006/relationships/image" Target="../media/image59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67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21" Type="http://schemas.openxmlformats.org/officeDocument/2006/relationships/image" Target="../media/image87.sv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svg"/><Relationship Id="rId19" Type="http://schemas.openxmlformats.org/officeDocument/2006/relationships/image" Target="../media/image85.sv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sv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89.png"/><Relationship Id="rId16" Type="http://schemas.openxmlformats.org/officeDocument/2006/relationships/image" Target="../media/image81.png"/><Relationship Id="rId20" Type="http://schemas.openxmlformats.org/officeDocument/2006/relationships/image" Target="../media/image8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24" Type="http://schemas.openxmlformats.org/officeDocument/2006/relationships/image" Target="../media/image90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Relationship Id="rId22" Type="http://schemas.openxmlformats.org/officeDocument/2006/relationships/image" Target="../media/image8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21" Type="http://schemas.openxmlformats.org/officeDocument/2006/relationships/image" Target="../media/image87.sv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svg"/><Relationship Id="rId19" Type="http://schemas.openxmlformats.org/officeDocument/2006/relationships/image" Target="../media/image85.sv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4.png"/><Relationship Id="rId3" Type="http://schemas.openxmlformats.org/officeDocument/2006/relationships/image" Target="../media/image70.png"/><Relationship Id="rId7" Type="http://schemas.openxmlformats.org/officeDocument/2006/relationships/image" Target="../media/image79.png"/><Relationship Id="rId12" Type="http://schemas.openxmlformats.org/officeDocument/2006/relationships/image" Target="../media/image9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93.png"/><Relationship Id="rId5" Type="http://schemas.openxmlformats.org/officeDocument/2006/relationships/image" Target="../media/image92.svg"/><Relationship Id="rId15" Type="http://schemas.openxmlformats.org/officeDocument/2006/relationships/image" Target="../media/image96.png"/><Relationship Id="rId10" Type="http://schemas.openxmlformats.org/officeDocument/2006/relationships/image" Target="../media/image87.svg"/><Relationship Id="rId4" Type="http://schemas.openxmlformats.org/officeDocument/2006/relationships/image" Target="../media/image91.png"/><Relationship Id="rId9" Type="http://schemas.openxmlformats.org/officeDocument/2006/relationships/image" Target="../media/image86.png"/><Relationship Id="rId14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90.png"/><Relationship Id="rId3" Type="http://schemas.openxmlformats.org/officeDocument/2006/relationships/image" Target="../media/image68.png"/><Relationship Id="rId7" Type="http://schemas.openxmlformats.org/officeDocument/2006/relationships/image" Target="../media/image77.png"/><Relationship Id="rId12" Type="http://schemas.openxmlformats.org/officeDocument/2006/relationships/image" Target="../media/image93.png"/><Relationship Id="rId2" Type="http://schemas.openxmlformats.org/officeDocument/2006/relationships/image" Target="../media/image89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svg"/><Relationship Id="rId11" Type="http://schemas.openxmlformats.org/officeDocument/2006/relationships/image" Target="../media/image87.svg"/><Relationship Id="rId5" Type="http://schemas.openxmlformats.org/officeDocument/2006/relationships/image" Target="../media/image91.png"/><Relationship Id="rId15" Type="http://schemas.openxmlformats.org/officeDocument/2006/relationships/image" Target="../media/image95.png"/><Relationship Id="rId10" Type="http://schemas.openxmlformats.org/officeDocument/2006/relationships/image" Target="../media/image86.png"/><Relationship Id="rId4" Type="http://schemas.openxmlformats.org/officeDocument/2006/relationships/image" Target="../media/image70.png"/><Relationship Id="rId9" Type="http://schemas.openxmlformats.org/officeDocument/2006/relationships/image" Target="../media/image81.png"/><Relationship Id="rId14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87.svg"/><Relationship Id="rId12" Type="http://schemas.openxmlformats.org/officeDocument/2006/relationships/image" Target="../media/image8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1.png"/><Relationship Id="rId5" Type="http://schemas.openxmlformats.org/officeDocument/2006/relationships/image" Target="../media/image79.png"/><Relationship Id="rId10" Type="http://schemas.openxmlformats.org/officeDocument/2006/relationships/image" Target="../media/image93.png"/><Relationship Id="rId4" Type="http://schemas.openxmlformats.org/officeDocument/2006/relationships/image" Target="../media/image77.png"/><Relationship Id="rId9" Type="http://schemas.openxmlformats.org/officeDocument/2006/relationships/image" Target="../media/image92.svg"/><Relationship Id="rId14" Type="http://schemas.openxmlformats.org/officeDocument/2006/relationships/image" Target="../media/image7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18" Type="http://schemas.openxmlformats.org/officeDocument/2006/relationships/image" Target="../media/image78.png"/><Relationship Id="rId26" Type="http://schemas.openxmlformats.org/officeDocument/2006/relationships/image" Target="../media/image101.png"/><Relationship Id="rId3" Type="http://schemas.openxmlformats.org/officeDocument/2006/relationships/image" Target="../media/image69.png"/><Relationship Id="rId21" Type="http://schemas.openxmlformats.org/officeDocument/2006/relationships/image" Target="../media/image93.png"/><Relationship Id="rId7" Type="http://schemas.openxmlformats.org/officeDocument/2006/relationships/image" Target="../media/image73.png"/><Relationship Id="rId12" Type="http://schemas.openxmlformats.org/officeDocument/2006/relationships/image" Target="../media/image81.png"/><Relationship Id="rId17" Type="http://schemas.openxmlformats.org/officeDocument/2006/relationships/image" Target="../media/image77.png"/><Relationship Id="rId25" Type="http://schemas.openxmlformats.org/officeDocument/2006/relationships/image" Target="../media/image92.svg"/><Relationship Id="rId2" Type="http://schemas.openxmlformats.org/officeDocument/2006/relationships/image" Target="../media/image68.png"/><Relationship Id="rId16" Type="http://schemas.openxmlformats.org/officeDocument/2006/relationships/image" Target="../media/image88.png"/><Relationship Id="rId20" Type="http://schemas.openxmlformats.org/officeDocument/2006/relationships/image" Target="../media/image98.sv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80.png"/><Relationship Id="rId24" Type="http://schemas.openxmlformats.org/officeDocument/2006/relationships/image" Target="../media/image91.png"/><Relationship Id="rId5" Type="http://schemas.openxmlformats.org/officeDocument/2006/relationships/image" Target="../media/image71.png"/><Relationship Id="rId15" Type="http://schemas.openxmlformats.org/officeDocument/2006/relationships/image" Target="../media/image87.svg"/><Relationship Id="rId23" Type="http://schemas.openxmlformats.org/officeDocument/2006/relationships/image" Target="../media/image100.png"/><Relationship Id="rId28" Type="http://schemas.openxmlformats.org/officeDocument/2006/relationships/image" Target="../media/image103.svg"/><Relationship Id="rId10" Type="http://schemas.openxmlformats.org/officeDocument/2006/relationships/image" Target="../media/image76.svg"/><Relationship Id="rId19" Type="http://schemas.openxmlformats.org/officeDocument/2006/relationships/image" Target="../media/image97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6.png"/><Relationship Id="rId22" Type="http://schemas.openxmlformats.org/officeDocument/2006/relationships/image" Target="../media/image99.png"/><Relationship Id="rId27" Type="http://schemas.openxmlformats.org/officeDocument/2006/relationships/image" Target="../media/image10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1.png"/><Relationship Id="rId18" Type="http://schemas.openxmlformats.org/officeDocument/2006/relationships/image" Target="../media/image77.png"/><Relationship Id="rId26" Type="http://schemas.openxmlformats.org/officeDocument/2006/relationships/image" Target="../media/image92.svg"/><Relationship Id="rId3" Type="http://schemas.openxmlformats.org/officeDocument/2006/relationships/image" Target="../media/image68.png"/><Relationship Id="rId21" Type="http://schemas.openxmlformats.org/officeDocument/2006/relationships/image" Target="../media/image98.svg"/><Relationship Id="rId7" Type="http://schemas.openxmlformats.org/officeDocument/2006/relationships/image" Target="../media/image72.svg"/><Relationship Id="rId12" Type="http://schemas.openxmlformats.org/officeDocument/2006/relationships/image" Target="../media/image80.png"/><Relationship Id="rId17" Type="http://schemas.openxmlformats.org/officeDocument/2006/relationships/image" Target="../media/image88.png"/><Relationship Id="rId25" Type="http://schemas.openxmlformats.org/officeDocument/2006/relationships/image" Target="../media/image91.png"/><Relationship Id="rId2" Type="http://schemas.openxmlformats.org/officeDocument/2006/relationships/image" Target="../media/image89.png"/><Relationship Id="rId16" Type="http://schemas.openxmlformats.org/officeDocument/2006/relationships/image" Target="../media/image87.svg"/><Relationship Id="rId20" Type="http://schemas.openxmlformats.org/officeDocument/2006/relationships/image" Target="../media/image97.png"/><Relationship Id="rId29" Type="http://schemas.openxmlformats.org/officeDocument/2006/relationships/image" Target="../media/image10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24" Type="http://schemas.openxmlformats.org/officeDocument/2006/relationships/image" Target="../media/image100.png"/><Relationship Id="rId5" Type="http://schemas.openxmlformats.org/officeDocument/2006/relationships/image" Target="../media/image70.png"/><Relationship Id="rId15" Type="http://schemas.openxmlformats.org/officeDocument/2006/relationships/image" Target="../media/image86.png"/><Relationship Id="rId23" Type="http://schemas.openxmlformats.org/officeDocument/2006/relationships/image" Target="../media/image99.png"/><Relationship Id="rId28" Type="http://schemas.openxmlformats.org/officeDocument/2006/relationships/image" Target="../media/image102.png"/><Relationship Id="rId10" Type="http://schemas.openxmlformats.org/officeDocument/2006/relationships/image" Target="../media/image75.png"/><Relationship Id="rId19" Type="http://schemas.openxmlformats.org/officeDocument/2006/relationships/image" Target="../media/image78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Relationship Id="rId22" Type="http://schemas.openxmlformats.org/officeDocument/2006/relationships/image" Target="../media/image93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87.svg"/><Relationship Id="rId18" Type="http://schemas.openxmlformats.org/officeDocument/2006/relationships/image" Target="../media/image98.svg"/><Relationship Id="rId3" Type="http://schemas.openxmlformats.org/officeDocument/2006/relationships/image" Target="../media/image69.png"/><Relationship Id="rId21" Type="http://schemas.openxmlformats.org/officeDocument/2006/relationships/image" Target="../media/image102.png"/><Relationship Id="rId7" Type="http://schemas.openxmlformats.org/officeDocument/2006/relationships/image" Target="../media/image73.png"/><Relationship Id="rId12" Type="http://schemas.openxmlformats.org/officeDocument/2006/relationships/image" Target="../media/image86.png"/><Relationship Id="rId17" Type="http://schemas.openxmlformats.org/officeDocument/2006/relationships/image" Target="../media/image97.png"/><Relationship Id="rId25" Type="http://schemas.openxmlformats.org/officeDocument/2006/relationships/image" Target="../media/image93.png"/><Relationship Id="rId2" Type="http://schemas.openxmlformats.org/officeDocument/2006/relationships/image" Target="../media/image68.png"/><Relationship Id="rId16" Type="http://schemas.openxmlformats.org/officeDocument/2006/relationships/image" Target="../media/image79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80.png"/><Relationship Id="rId24" Type="http://schemas.openxmlformats.org/officeDocument/2006/relationships/image" Target="../media/image81.png"/><Relationship Id="rId5" Type="http://schemas.openxmlformats.org/officeDocument/2006/relationships/image" Target="../media/image71.png"/><Relationship Id="rId15" Type="http://schemas.openxmlformats.org/officeDocument/2006/relationships/image" Target="../media/image78.png"/><Relationship Id="rId23" Type="http://schemas.openxmlformats.org/officeDocument/2006/relationships/image" Target="../media/image104.png"/><Relationship Id="rId10" Type="http://schemas.openxmlformats.org/officeDocument/2006/relationships/image" Target="../media/image76.svg"/><Relationship Id="rId19" Type="http://schemas.openxmlformats.org/officeDocument/2006/relationships/image" Target="../media/image100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77.png"/><Relationship Id="rId22" Type="http://schemas.openxmlformats.org/officeDocument/2006/relationships/image" Target="../media/image10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1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132.svg"/><Relationship Id="rId3" Type="http://schemas.openxmlformats.org/officeDocument/2006/relationships/image" Target="../media/image30.png"/><Relationship Id="rId7" Type="http://schemas.openxmlformats.org/officeDocument/2006/relationships/image" Target="../media/image128.sv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0.svg"/><Relationship Id="rId5" Type="http://schemas.openxmlformats.org/officeDocument/2006/relationships/image" Target="../media/image126.sv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5.png"/><Relationship Id="rId9" Type="http://schemas.openxmlformats.org/officeDocument/2006/relationships/image" Target="../media/image74.svg"/><Relationship Id="rId14" Type="http://schemas.openxmlformats.org/officeDocument/2006/relationships/image" Target="../media/image1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136.png"/><Relationship Id="rId5" Type="http://schemas.openxmlformats.org/officeDocument/2006/relationships/image" Target="../media/image73.png"/><Relationship Id="rId10" Type="http://schemas.openxmlformats.org/officeDocument/2006/relationships/image" Target="../media/image135.png"/><Relationship Id="rId4" Type="http://schemas.openxmlformats.org/officeDocument/2006/relationships/image" Target="../media/image126.svg"/><Relationship Id="rId9" Type="http://schemas.openxmlformats.org/officeDocument/2006/relationships/image" Target="../media/image1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135.png"/><Relationship Id="rId5" Type="http://schemas.openxmlformats.org/officeDocument/2006/relationships/image" Target="../media/image73.png"/><Relationship Id="rId10" Type="http://schemas.openxmlformats.org/officeDocument/2006/relationships/image" Target="../media/image137.png"/><Relationship Id="rId4" Type="http://schemas.openxmlformats.org/officeDocument/2006/relationships/image" Target="../media/image126.svg"/><Relationship Id="rId9" Type="http://schemas.openxmlformats.org/officeDocument/2006/relationships/image" Target="../media/image1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52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150.png"/><Relationship Id="rId5" Type="http://schemas.openxmlformats.org/officeDocument/2006/relationships/image" Target="../media/image73.png"/><Relationship Id="rId10" Type="http://schemas.openxmlformats.org/officeDocument/2006/relationships/image" Target="../media/image34.png"/><Relationship Id="rId4" Type="http://schemas.openxmlformats.org/officeDocument/2006/relationships/image" Target="../media/image126.svg"/><Relationship Id="rId9" Type="http://schemas.openxmlformats.org/officeDocument/2006/relationships/image" Target="../media/image133.png"/><Relationship Id="rId14" Type="http://schemas.openxmlformats.org/officeDocument/2006/relationships/image" Target="../media/image1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56.png"/><Relationship Id="rId18" Type="http://schemas.openxmlformats.org/officeDocument/2006/relationships/image" Target="../media/image150.png"/><Relationship Id="rId3" Type="http://schemas.openxmlformats.org/officeDocument/2006/relationships/image" Target="../media/image125.png"/><Relationship Id="rId7" Type="http://schemas.openxmlformats.org/officeDocument/2006/relationships/image" Target="../media/image133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image" Target="../media/image30.png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svg"/><Relationship Id="rId11" Type="http://schemas.openxmlformats.org/officeDocument/2006/relationships/image" Target="../media/image154.png"/><Relationship Id="rId5" Type="http://schemas.openxmlformats.org/officeDocument/2006/relationships/image" Target="../media/image129.png"/><Relationship Id="rId15" Type="http://schemas.openxmlformats.org/officeDocument/2006/relationships/image" Target="../media/image158.png"/><Relationship Id="rId10" Type="http://schemas.openxmlformats.org/officeDocument/2006/relationships/image" Target="../media/image152.png"/><Relationship Id="rId19" Type="http://schemas.openxmlformats.org/officeDocument/2006/relationships/image" Target="../media/image161.png"/><Relationship Id="rId4" Type="http://schemas.openxmlformats.org/officeDocument/2006/relationships/image" Target="../media/image126.svg"/><Relationship Id="rId9" Type="http://schemas.openxmlformats.org/officeDocument/2006/relationships/image" Target="../media/image151.png"/><Relationship Id="rId14" Type="http://schemas.openxmlformats.org/officeDocument/2006/relationships/image" Target="../media/image15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52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51.png"/><Relationship Id="rId2" Type="http://schemas.openxmlformats.org/officeDocument/2006/relationships/image" Target="../media/image30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150.png"/><Relationship Id="rId5" Type="http://schemas.openxmlformats.org/officeDocument/2006/relationships/image" Target="../media/image73.png"/><Relationship Id="rId15" Type="http://schemas.openxmlformats.org/officeDocument/2006/relationships/image" Target="../media/image157.png"/><Relationship Id="rId10" Type="http://schemas.openxmlformats.org/officeDocument/2006/relationships/image" Target="../media/image34.png"/><Relationship Id="rId4" Type="http://schemas.openxmlformats.org/officeDocument/2006/relationships/image" Target="../media/image126.svg"/><Relationship Id="rId9" Type="http://schemas.openxmlformats.org/officeDocument/2006/relationships/image" Target="../media/image133.png"/><Relationship Id="rId14" Type="http://schemas.openxmlformats.org/officeDocument/2006/relationships/image" Target="../media/image16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51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5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164.png"/><Relationship Id="rId5" Type="http://schemas.openxmlformats.org/officeDocument/2006/relationships/image" Target="../media/image73.png"/><Relationship Id="rId10" Type="http://schemas.openxmlformats.org/officeDocument/2006/relationships/image" Target="../media/image34.png"/><Relationship Id="rId4" Type="http://schemas.openxmlformats.org/officeDocument/2006/relationships/image" Target="../media/image126.svg"/><Relationship Id="rId9" Type="http://schemas.openxmlformats.org/officeDocument/2006/relationships/image" Target="../media/image13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25.png"/><Relationship Id="rId7" Type="http://schemas.openxmlformats.org/officeDocument/2006/relationships/image" Target="../media/image155.png"/><Relationship Id="rId12" Type="http://schemas.openxmlformats.org/officeDocument/2006/relationships/image" Target="../media/image16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svg"/><Relationship Id="rId11" Type="http://schemas.openxmlformats.org/officeDocument/2006/relationships/image" Target="../media/image168.png"/><Relationship Id="rId5" Type="http://schemas.openxmlformats.org/officeDocument/2006/relationships/image" Target="../media/image129.png"/><Relationship Id="rId10" Type="http://schemas.openxmlformats.org/officeDocument/2006/relationships/image" Target="../media/image167.png"/><Relationship Id="rId4" Type="http://schemas.openxmlformats.org/officeDocument/2006/relationships/image" Target="../media/image126.svg"/><Relationship Id="rId9" Type="http://schemas.openxmlformats.org/officeDocument/2006/relationships/image" Target="../media/image16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13" Type="http://schemas.openxmlformats.org/officeDocument/2006/relationships/image" Target="../media/image170.png"/><Relationship Id="rId3" Type="http://schemas.openxmlformats.org/officeDocument/2006/relationships/image" Target="../media/image168.png"/><Relationship Id="rId7" Type="http://schemas.openxmlformats.org/officeDocument/2006/relationships/image" Target="../media/image125.png"/><Relationship Id="rId12" Type="http://schemas.openxmlformats.org/officeDocument/2006/relationships/image" Target="../media/image166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55.png"/><Relationship Id="rId5" Type="http://schemas.openxmlformats.org/officeDocument/2006/relationships/image" Target="../media/image161.png"/><Relationship Id="rId10" Type="http://schemas.openxmlformats.org/officeDocument/2006/relationships/image" Target="../media/image130.svg"/><Relationship Id="rId4" Type="http://schemas.openxmlformats.org/officeDocument/2006/relationships/image" Target="../media/image169.png"/><Relationship Id="rId9" Type="http://schemas.openxmlformats.org/officeDocument/2006/relationships/image" Target="../media/image1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75.png"/><Relationship Id="rId18" Type="http://schemas.openxmlformats.org/officeDocument/2006/relationships/image" Target="../media/image178.png"/><Relationship Id="rId3" Type="http://schemas.openxmlformats.org/officeDocument/2006/relationships/image" Target="../media/image172.png"/><Relationship Id="rId7" Type="http://schemas.openxmlformats.org/officeDocument/2006/relationships/image" Target="../media/image174.png"/><Relationship Id="rId12" Type="http://schemas.microsoft.com/office/2007/relationships/hdphoto" Target="../media/hdphoto2.wdp"/><Relationship Id="rId17" Type="http://schemas.openxmlformats.org/officeDocument/2006/relationships/image" Target="../media/image177.png"/><Relationship Id="rId2" Type="http://schemas.openxmlformats.org/officeDocument/2006/relationships/image" Target="../media/image17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6.png"/><Relationship Id="rId5" Type="http://schemas.openxmlformats.org/officeDocument/2006/relationships/image" Target="../media/image18.svg"/><Relationship Id="rId15" Type="http://schemas.openxmlformats.org/officeDocument/2006/relationships/image" Target="../media/image176.png"/><Relationship Id="rId10" Type="http://schemas.microsoft.com/office/2007/relationships/hdphoto" Target="../media/hdphoto1.wdp"/><Relationship Id="rId19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1.png"/><Relationship Id="rId7" Type="http://schemas.openxmlformats.org/officeDocument/2006/relationships/image" Target="../media/image180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8.svg"/><Relationship Id="rId10" Type="http://schemas.openxmlformats.org/officeDocument/2006/relationships/image" Target="../media/image183.png"/><Relationship Id="rId4" Type="http://schemas.openxmlformats.org/officeDocument/2006/relationships/image" Target="../media/image17.png"/><Relationship Id="rId9" Type="http://schemas.openxmlformats.org/officeDocument/2006/relationships/image" Target="../media/image18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PaaS : AI Development Cloud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7" name="図 6">
            <a:extLst>
              <a:ext uri="{FF2B5EF4-FFF2-40B4-BE49-F238E27FC236}">
                <a16:creationId xmlns:a16="http://schemas.microsoft.com/office/drawing/2014/main" id="{65824B56-4DD7-452F-BFB3-25B250B95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53" y="2801725"/>
            <a:ext cx="364012" cy="364012"/>
          </a:xfrm>
          <a:prstGeom prst="rect">
            <a:avLst/>
          </a:prstGeom>
        </p:spPr>
      </p:pic>
      <p:pic>
        <p:nvPicPr>
          <p:cNvPr id="38" name="図 23">
            <a:extLst>
              <a:ext uri="{FF2B5EF4-FFF2-40B4-BE49-F238E27FC236}">
                <a16:creationId xmlns:a16="http://schemas.microsoft.com/office/drawing/2014/main" id="{EDC70A87-078E-4F57-93A5-817C8C0F4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68" y="4409022"/>
            <a:ext cx="364012" cy="364012"/>
          </a:xfrm>
          <a:prstGeom prst="rect">
            <a:avLst/>
          </a:prstGeom>
        </p:spPr>
      </p:pic>
      <p:sp>
        <p:nvSpPr>
          <p:cNvPr id="39" name="正方形/長方形 39">
            <a:extLst>
              <a:ext uri="{FF2B5EF4-FFF2-40B4-BE49-F238E27FC236}">
                <a16:creationId xmlns:a16="http://schemas.microsoft.com/office/drawing/2014/main" id="{F6E746A4-071D-4471-AA84-9F6A960764B1}"/>
              </a:ext>
            </a:extLst>
          </p:cNvPr>
          <p:cNvSpPr/>
          <p:nvPr/>
        </p:nvSpPr>
        <p:spPr>
          <a:xfrm>
            <a:off x="1159614" y="3202227"/>
            <a:ext cx="125696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40">
            <a:extLst>
              <a:ext uri="{FF2B5EF4-FFF2-40B4-BE49-F238E27FC236}">
                <a16:creationId xmlns:a16="http://schemas.microsoft.com/office/drawing/2014/main" id="{525EB283-3C3E-4796-B439-552125088235}"/>
              </a:ext>
            </a:extLst>
          </p:cNvPr>
          <p:cNvSpPr/>
          <p:nvPr/>
        </p:nvSpPr>
        <p:spPr>
          <a:xfrm>
            <a:off x="1290304" y="4794254"/>
            <a:ext cx="103881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2" name="直線矢印コネクタ 47">
            <a:extLst>
              <a:ext uri="{FF2B5EF4-FFF2-40B4-BE49-F238E27FC236}">
                <a16:creationId xmlns:a16="http://schemas.microsoft.com/office/drawing/2014/main" id="{4417F283-F1FB-4B8C-BB52-E2A5EDBFBBD6}"/>
              </a:ext>
            </a:extLst>
          </p:cNvPr>
          <p:cNvCxnSpPr>
            <a:cxnSpLocks/>
          </p:cNvCxnSpPr>
          <p:nvPr/>
        </p:nvCxnSpPr>
        <p:spPr>
          <a:xfrm>
            <a:off x="2115508" y="478432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グラフィックス 59">
            <a:extLst>
              <a:ext uri="{FF2B5EF4-FFF2-40B4-BE49-F238E27FC236}">
                <a16:creationId xmlns:a16="http://schemas.microsoft.com/office/drawing/2014/main" id="{50F40E05-DEE7-441E-BFDA-5B9C1EFDD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994" y="4477312"/>
            <a:ext cx="516209" cy="516209"/>
          </a:xfrm>
          <a:prstGeom prst="rect">
            <a:avLst/>
          </a:prstGeom>
        </p:spPr>
      </p:pic>
      <p:pic>
        <p:nvPicPr>
          <p:cNvPr id="44" name="グラフィックス 5122">
            <a:extLst>
              <a:ext uri="{FF2B5EF4-FFF2-40B4-BE49-F238E27FC236}">
                <a16:creationId xmlns:a16="http://schemas.microsoft.com/office/drawing/2014/main" id="{5883391D-3A0F-4A66-A75D-9082F754E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0799" y="3218212"/>
            <a:ext cx="393595" cy="393595"/>
          </a:xfrm>
          <a:prstGeom prst="rect">
            <a:avLst/>
          </a:prstGeom>
        </p:spPr>
      </p:pic>
      <p:pic>
        <p:nvPicPr>
          <p:cNvPr id="45" name="グラフィックス 5125">
            <a:extLst>
              <a:ext uri="{FF2B5EF4-FFF2-40B4-BE49-F238E27FC236}">
                <a16:creationId xmlns:a16="http://schemas.microsoft.com/office/drawing/2014/main" id="{0DDF4347-7C28-4C77-91F5-AFE4BFEB1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2949" y="3269099"/>
            <a:ext cx="317843" cy="342241"/>
          </a:xfrm>
          <a:prstGeom prst="rect">
            <a:avLst/>
          </a:prstGeom>
        </p:spPr>
      </p:pic>
      <p:sp>
        <p:nvSpPr>
          <p:cNvPr id="46" name="正方形/長方形 71">
            <a:extLst>
              <a:ext uri="{FF2B5EF4-FFF2-40B4-BE49-F238E27FC236}">
                <a16:creationId xmlns:a16="http://schemas.microsoft.com/office/drawing/2014/main" id="{361437A2-6E8A-42B2-9F37-E9429BFA0659}"/>
              </a:ext>
            </a:extLst>
          </p:cNvPr>
          <p:cNvSpPr/>
          <p:nvPr/>
        </p:nvSpPr>
        <p:spPr>
          <a:xfrm>
            <a:off x="3719450" y="3740697"/>
            <a:ext cx="84029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72">
            <a:extLst>
              <a:ext uri="{FF2B5EF4-FFF2-40B4-BE49-F238E27FC236}">
                <a16:creationId xmlns:a16="http://schemas.microsoft.com/office/drawing/2014/main" id="{671B644B-8E8A-4EC7-800C-964A9ED09232}"/>
              </a:ext>
            </a:extLst>
          </p:cNvPr>
          <p:cNvSpPr/>
          <p:nvPr/>
        </p:nvSpPr>
        <p:spPr>
          <a:xfrm>
            <a:off x="4555881" y="3690589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105">
            <a:extLst>
              <a:ext uri="{FF2B5EF4-FFF2-40B4-BE49-F238E27FC236}">
                <a16:creationId xmlns:a16="http://schemas.microsoft.com/office/drawing/2014/main" id="{05694DC8-43F7-4ACC-B044-6595FAEE52BF}"/>
              </a:ext>
            </a:extLst>
          </p:cNvPr>
          <p:cNvSpPr/>
          <p:nvPr/>
        </p:nvSpPr>
        <p:spPr>
          <a:xfrm>
            <a:off x="3648479" y="5085114"/>
            <a:ext cx="9701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Model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Registration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106">
            <a:extLst>
              <a:ext uri="{FF2B5EF4-FFF2-40B4-BE49-F238E27FC236}">
                <a16:creationId xmlns:a16="http://schemas.microsoft.com/office/drawing/2014/main" id="{505E3FC1-5CBF-41BE-AA10-6CC8070F4A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70120" y="5536189"/>
            <a:ext cx="303370" cy="339205"/>
          </a:xfrm>
          <a:prstGeom prst="rect">
            <a:avLst/>
          </a:prstGeom>
        </p:spPr>
      </p:pic>
      <p:pic>
        <p:nvPicPr>
          <p:cNvPr id="50" name="図 73">
            <a:extLst>
              <a:ext uri="{FF2B5EF4-FFF2-40B4-BE49-F238E27FC236}">
                <a16:creationId xmlns:a16="http://schemas.microsoft.com/office/drawing/2014/main" id="{A42CC584-3CF4-4417-AFAE-E0BEF67F9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8606" y="5049091"/>
            <a:ext cx="483025" cy="487189"/>
          </a:xfrm>
          <a:prstGeom prst="rect">
            <a:avLst/>
          </a:prstGeom>
        </p:spPr>
      </p:pic>
      <p:pic>
        <p:nvPicPr>
          <p:cNvPr id="5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E4FFD936-DFED-4B6C-B5EC-6412E172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21" y="5548440"/>
            <a:ext cx="288587" cy="2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115">
            <a:extLst>
              <a:ext uri="{FF2B5EF4-FFF2-40B4-BE49-F238E27FC236}">
                <a16:creationId xmlns:a16="http://schemas.microsoft.com/office/drawing/2014/main" id="{74CCA269-371F-4236-8C26-A9CE638EC99F}"/>
              </a:ext>
            </a:extLst>
          </p:cNvPr>
          <p:cNvSpPr/>
          <p:nvPr/>
        </p:nvSpPr>
        <p:spPr>
          <a:xfrm>
            <a:off x="5363508" y="3694705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4A6259C-A9F3-4276-BA70-1F0C29E0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41" y="3170398"/>
            <a:ext cx="470055" cy="4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75">
            <a:extLst>
              <a:ext uri="{FF2B5EF4-FFF2-40B4-BE49-F238E27FC236}">
                <a16:creationId xmlns:a16="http://schemas.microsoft.com/office/drawing/2014/main" id="{A086B857-9D91-4ED3-B773-C914CA783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4594" y="4575998"/>
            <a:ext cx="369731" cy="372574"/>
          </a:xfrm>
          <a:prstGeom prst="rect">
            <a:avLst/>
          </a:prstGeom>
        </p:spPr>
      </p:pic>
      <p:cxnSp>
        <p:nvCxnSpPr>
          <p:cNvPr id="55" name="直線矢印コネクタ 127">
            <a:extLst>
              <a:ext uri="{FF2B5EF4-FFF2-40B4-BE49-F238E27FC236}">
                <a16:creationId xmlns:a16="http://schemas.microsoft.com/office/drawing/2014/main" id="{099FB9AC-2179-42EC-953C-883DF3E1EC72}"/>
              </a:ext>
            </a:extLst>
          </p:cNvPr>
          <p:cNvCxnSpPr>
            <a:cxnSpLocks/>
          </p:cNvCxnSpPr>
          <p:nvPr/>
        </p:nvCxnSpPr>
        <p:spPr>
          <a:xfrm>
            <a:off x="2138166" y="3170398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128">
            <a:extLst>
              <a:ext uri="{FF2B5EF4-FFF2-40B4-BE49-F238E27FC236}">
                <a16:creationId xmlns:a16="http://schemas.microsoft.com/office/drawing/2014/main" id="{A77093FE-40CD-4AE6-B82A-2F03CD2ADEB2}"/>
              </a:ext>
            </a:extLst>
          </p:cNvPr>
          <p:cNvSpPr/>
          <p:nvPr/>
        </p:nvSpPr>
        <p:spPr>
          <a:xfrm>
            <a:off x="2359228" y="5479149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9">
            <a:extLst>
              <a:ext uri="{FF2B5EF4-FFF2-40B4-BE49-F238E27FC236}">
                <a16:creationId xmlns:a16="http://schemas.microsoft.com/office/drawing/2014/main" id="{AA23CC04-4339-4157-8FA8-6612D0AB8846}"/>
              </a:ext>
            </a:extLst>
          </p:cNvPr>
          <p:cNvSpPr/>
          <p:nvPr/>
        </p:nvSpPr>
        <p:spPr>
          <a:xfrm>
            <a:off x="2351088" y="3545238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8" name="グラフィックス 135">
            <a:extLst>
              <a:ext uri="{FF2B5EF4-FFF2-40B4-BE49-F238E27FC236}">
                <a16:creationId xmlns:a16="http://schemas.microsoft.com/office/drawing/2014/main" id="{F1EA66F7-72D1-4A69-B7D0-1ADF744CF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49640" y="3502869"/>
            <a:ext cx="268831" cy="268831"/>
          </a:xfrm>
          <a:prstGeom prst="rect">
            <a:avLst/>
          </a:prstGeom>
        </p:spPr>
      </p:pic>
      <p:pic>
        <p:nvPicPr>
          <p:cNvPr id="59" name="グラフィックス 136">
            <a:extLst>
              <a:ext uri="{FF2B5EF4-FFF2-40B4-BE49-F238E27FC236}">
                <a16:creationId xmlns:a16="http://schemas.microsoft.com/office/drawing/2014/main" id="{89428ADB-F64C-41F3-843C-F85721AF41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6588" y="3502869"/>
            <a:ext cx="268831" cy="268831"/>
          </a:xfrm>
          <a:prstGeom prst="rect">
            <a:avLst/>
          </a:prstGeom>
        </p:spPr>
      </p:pic>
      <p:sp>
        <p:nvSpPr>
          <p:cNvPr id="60" name="正方形/長方形 137">
            <a:extLst>
              <a:ext uri="{FF2B5EF4-FFF2-40B4-BE49-F238E27FC236}">
                <a16:creationId xmlns:a16="http://schemas.microsoft.com/office/drawing/2014/main" id="{6503818E-BEFD-4765-A81D-8B6C803501DA}"/>
              </a:ext>
            </a:extLst>
          </p:cNvPr>
          <p:cNvSpPr/>
          <p:nvPr/>
        </p:nvSpPr>
        <p:spPr>
          <a:xfrm>
            <a:off x="1223249" y="3800871"/>
            <a:ext cx="12170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1" name="グラフィックス 140">
            <a:extLst>
              <a:ext uri="{FF2B5EF4-FFF2-40B4-BE49-F238E27FC236}">
                <a16:creationId xmlns:a16="http://schemas.microsoft.com/office/drawing/2014/main" id="{1E73E2F3-A2A8-4D38-820F-86B32A81F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63618" y="3064751"/>
            <a:ext cx="307005" cy="403953"/>
          </a:xfrm>
          <a:prstGeom prst="rect">
            <a:avLst/>
          </a:prstGeom>
        </p:spPr>
      </p:pic>
      <p:pic>
        <p:nvPicPr>
          <p:cNvPr id="62" name="グラフィックス 142">
            <a:extLst>
              <a:ext uri="{FF2B5EF4-FFF2-40B4-BE49-F238E27FC236}">
                <a16:creationId xmlns:a16="http://schemas.microsoft.com/office/drawing/2014/main" id="{378E3FD4-8D00-4784-823E-2255C12B0A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92905" y="4930018"/>
            <a:ext cx="307005" cy="403953"/>
          </a:xfrm>
          <a:prstGeom prst="rect">
            <a:avLst/>
          </a:prstGeom>
        </p:spPr>
      </p:pic>
      <p:sp>
        <p:nvSpPr>
          <p:cNvPr id="63" name="正方形/長方形 105">
            <a:extLst>
              <a:ext uri="{FF2B5EF4-FFF2-40B4-BE49-F238E27FC236}">
                <a16:creationId xmlns:a16="http://schemas.microsoft.com/office/drawing/2014/main" id="{AE8EF6BC-DA8F-4D9E-9944-E83DB1FB31C8}"/>
              </a:ext>
            </a:extLst>
          </p:cNvPr>
          <p:cNvSpPr/>
          <p:nvPr/>
        </p:nvSpPr>
        <p:spPr>
          <a:xfrm>
            <a:off x="4650599" y="5087255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79880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17265" y="456186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IaaS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8" name="図 23">
            <a:extLst>
              <a:ext uri="{FF2B5EF4-FFF2-40B4-BE49-F238E27FC236}">
                <a16:creationId xmlns:a16="http://schemas.microsoft.com/office/drawing/2014/main" id="{36B42A72-29ED-4CF3-AC99-D2D84B37E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28" y="3389896"/>
            <a:ext cx="440454" cy="440454"/>
          </a:xfrm>
          <a:prstGeom prst="rect">
            <a:avLst/>
          </a:prstGeom>
        </p:spPr>
      </p:pic>
      <p:sp>
        <p:nvSpPr>
          <p:cNvPr id="69" name="正方形/長方形 40">
            <a:extLst>
              <a:ext uri="{FF2B5EF4-FFF2-40B4-BE49-F238E27FC236}">
                <a16:creationId xmlns:a16="http://schemas.microsoft.com/office/drawing/2014/main" id="{EFA66C73-0373-472F-B56D-86F9CF4A665E}"/>
              </a:ext>
            </a:extLst>
          </p:cNvPr>
          <p:cNvSpPr/>
          <p:nvPr/>
        </p:nvSpPr>
        <p:spPr>
          <a:xfrm>
            <a:off x="1332304" y="3873334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47">
            <a:extLst>
              <a:ext uri="{FF2B5EF4-FFF2-40B4-BE49-F238E27FC236}">
                <a16:creationId xmlns:a16="http://schemas.microsoft.com/office/drawing/2014/main" id="{BA0F9012-DE04-4D7A-A454-D7AD2DDD89E8}"/>
              </a:ext>
            </a:extLst>
          </p:cNvPr>
          <p:cNvCxnSpPr>
            <a:cxnSpLocks/>
          </p:cNvCxnSpPr>
          <p:nvPr/>
        </p:nvCxnSpPr>
        <p:spPr>
          <a:xfrm>
            <a:off x="2208177" y="4417943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106">
            <a:extLst>
              <a:ext uri="{FF2B5EF4-FFF2-40B4-BE49-F238E27FC236}">
                <a16:creationId xmlns:a16="http://schemas.microsoft.com/office/drawing/2014/main" id="{8109625A-AA58-4F16-BF15-DD10A1E069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33047" y="4611946"/>
            <a:ext cx="367078" cy="410438"/>
          </a:xfrm>
          <a:prstGeom prst="rect">
            <a:avLst/>
          </a:prstGeom>
        </p:spPr>
      </p:pic>
      <p:pic>
        <p:nvPicPr>
          <p:cNvPr id="7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AD609BF3-9FC3-4B7F-9937-B5D38BE1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00" y="46295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128">
            <a:extLst>
              <a:ext uri="{FF2B5EF4-FFF2-40B4-BE49-F238E27FC236}">
                <a16:creationId xmlns:a16="http://schemas.microsoft.com/office/drawing/2014/main" id="{391ABA9E-EF63-4813-922D-FBEE7400819E}"/>
              </a:ext>
            </a:extLst>
          </p:cNvPr>
          <p:cNvSpPr/>
          <p:nvPr/>
        </p:nvSpPr>
        <p:spPr>
          <a:xfrm>
            <a:off x="2609733" y="4731078"/>
            <a:ext cx="5345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0" name="グラフィックス 142">
            <a:extLst>
              <a:ext uri="{FF2B5EF4-FFF2-40B4-BE49-F238E27FC236}">
                <a16:creationId xmlns:a16="http://schemas.microsoft.com/office/drawing/2014/main" id="{F40C419E-9A65-4D10-844B-64A282C43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5640" y="4162152"/>
            <a:ext cx="371475" cy="488783"/>
          </a:xfrm>
          <a:prstGeom prst="rect">
            <a:avLst/>
          </a:prstGeom>
        </p:spPr>
      </p:pic>
      <p:pic>
        <p:nvPicPr>
          <p:cNvPr id="86" name="グラフィックス 62">
            <a:extLst>
              <a:ext uri="{FF2B5EF4-FFF2-40B4-BE49-F238E27FC236}">
                <a16:creationId xmlns:a16="http://schemas.microsoft.com/office/drawing/2014/main" id="{95C8C3E8-4C51-4D78-998B-AE168C640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410" y="3086817"/>
            <a:ext cx="476251" cy="476251"/>
          </a:xfrm>
          <a:prstGeom prst="rect">
            <a:avLst/>
          </a:prstGeom>
        </p:spPr>
      </p:pic>
      <p:sp>
        <p:nvSpPr>
          <p:cNvPr id="87" name="正方形/長方形 63">
            <a:extLst>
              <a:ext uri="{FF2B5EF4-FFF2-40B4-BE49-F238E27FC236}">
                <a16:creationId xmlns:a16="http://schemas.microsoft.com/office/drawing/2014/main" id="{E1D91890-DD07-4E92-9260-8146883DE348}"/>
              </a:ext>
            </a:extLst>
          </p:cNvPr>
          <p:cNvSpPr/>
          <p:nvPr/>
        </p:nvSpPr>
        <p:spPr>
          <a:xfrm>
            <a:off x="4502193" y="3636698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68">
            <a:extLst>
              <a:ext uri="{FF2B5EF4-FFF2-40B4-BE49-F238E27FC236}">
                <a16:creationId xmlns:a16="http://schemas.microsoft.com/office/drawing/2014/main" id="{312E778C-6F1D-4312-918F-0EC3D2B6C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327" y="2971542"/>
            <a:ext cx="658671" cy="662456"/>
          </a:xfrm>
          <a:prstGeom prst="rect">
            <a:avLst/>
          </a:prstGeom>
        </p:spPr>
      </p:pic>
      <p:sp>
        <p:nvSpPr>
          <p:cNvPr id="92" name="正方形/長方形 69">
            <a:extLst>
              <a:ext uri="{FF2B5EF4-FFF2-40B4-BE49-F238E27FC236}">
                <a16:creationId xmlns:a16="http://schemas.microsoft.com/office/drawing/2014/main" id="{D6F0A060-5045-4E5A-B414-6763DB444941}"/>
              </a:ext>
            </a:extLst>
          </p:cNvPr>
          <p:cNvSpPr/>
          <p:nvPr/>
        </p:nvSpPr>
        <p:spPr>
          <a:xfrm>
            <a:off x="3601298" y="3637873"/>
            <a:ext cx="7523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Machine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75">
            <a:extLst>
              <a:ext uri="{FF2B5EF4-FFF2-40B4-BE49-F238E27FC236}">
                <a16:creationId xmlns:a16="http://schemas.microsoft.com/office/drawing/2014/main" id="{63CA4E27-6429-4B0F-BE9F-C51EB63AEF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6620" y="4425659"/>
            <a:ext cx="369731" cy="372574"/>
          </a:xfrm>
          <a:prstGeom prst="rect">
            <a:avLst/>
          </a:prstGeom>
        </p:spPr>
      </p:pic>
      <p:sp>
        <p:nvSpPr>
          <p:cNvPr id="3" name="正方形/長方形 105">
            <a:extLst>
              <a:ext uri="{FF2B5EF4-FFF2-40B4-BE49-F238E27FC236}">
                <a16:creationId xmlns:a16="http://schemas.microsoft.com/office/drawing/2014/main" id="{9F705730-3830-4AF2-9208-AF87881F58F4}"/>
              </a:ext>
            </a:extLst>
          </p:cNvPr>
          <p:cNvSpPr/>
          <p:nvPr/>
        </p:nvSpPr>
        <p:spPr>
          <a:xfrm>
            <a:off x="3502625" y="4936916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6" name="正方形/長方形 115">
            <a:extLst>
              <a:ext uri="{FF2B5EF4-FFF2-40B4-BE49-F238E27FC236}">
                <a16:creationId xmlns:a16="http://schemas.microsoft.com/office/drawing/2014/main" id="{7A248085-28FB-4A06-913E-FB73305A21EF}"/>
              </a:ext>
            </a:extLst>
          </p:cNvPr>
          <p:cNvSpPr/>
          <p:nvPr/>
        </p:nvSpPr>
        <p:spPr>
          <a:xfrm>
            <a:off x="5404452" y="3636698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470E2515-3517-4874-86E5-1EFA7DAB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7" y="3066450"/>
            <a:ext cx="568767" cy="56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グラフィックス 5122">
            <a:extLst>
              <a:ext uri="{FF2B5EF4-FFF2-40B4-BE49-F238E27FC236}">
                <a16:creationId xmlns:a16="http://schemas.microsoft.com/office/drawing/2014/main" id="{839315F8-6728-4E67-90BA-ECC5F21EA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6327" y="4363407"/>
            <a:ext cx="393595" cy="393595"/>
          </a:xfrm>
          <a:prstGeom prst="rect">
            <a:avLst/>
          </a:prstGeom>
        </p:spPr>
      </p:pic>
      <p:sp>
        <p:nvSpPr>
          <p:cNvPr id="12" name="正方形/長方形 72">
            <a:extLst>
              <a:ext uri="{FF2B5EF4-FFF2-40B4-BE49-F238E27FC236}">
                <a16:creationId xmlns:a16="http://schemas.microsoft.com/office/drawing/2014/main" id="{421E00F5-90C4-412F-8B5D-A576F06004D8}"/>
              </a:ext>
            </a:extLst>
          </p:cNvPr>
          <p:cNvSpPr/>
          <p:nvPr/>
        </p:nvSpPr>
        <p:spPr>
          <a:xfrm>
            <a:off x="4431409" y="4835784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373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Kubernetes Deployment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1" name="図 56">
            <a:extLst>
              <a:ext uri="{FF2B5EF4-FFF2-40B4-BE49-F238E27FC236}">
                <a16:creationId xmlns:a16="http://schemas.microsoft.com/office/drawing/2014/main" id="{B96B71CE-4A1A-4780-8A9E-5D4B9553B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96" y="2783814"/>
            <a:ext cx="440454" cy="440454"/>
          </a:xfrm>
          <a:prstGeom prst="rect">
            <a:avLst/>
          </a:prstGeom>
        </p:spPr>
      </p:pic>
      <p:pic>
        <p:nvPicPr>
          <p:cNvPr id="32" name="図 59">
            <a:extLst>
              <a:ext uri="{FF2B5EF4-FFF2-40B4-BE49-F238E27FC236}">
                <a16:creationId xmlns:a16="http://schemas.microsoft.com/office/drawing/2014/main" id="{D6BB9B59-298C-44AD-860B-AEA448D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67" y="5000817"/>
            <a:ext cx="440454" cy="440454"/>
          </a:xfrm>
          <a:prstGeom prst="rect">
            <a:avLst/>
          </a:prstGeom>
        </p:spPr>
      </p:pic>
      <p:sp>
        <p:nvSpPr>
          <p:cNvPr id="37" name="正方形/長方形 64">
            <a:extLst>
              <a:ext uri="{FF2B5EF4-FFF2-40B4-BE49-F238E27FC236}">
                <a16:creationId xmlns:a16="http://schemas.microsoft.com/office/drawing/2014/main" id="{7C4ADF24-D118-4AB1-81EA-1377D10EFE29}"/>
              </a:ext>
            </a:extLst>
          </p:cNvPr>
          <p:cNvSpPr/>
          <p:nvPr/>
        </p:nvSpPr>
        <p:spPr>
          <a:xfrm>
            <a:off x="1251476" y="321396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70">
            <a:extLst>
              <a:ext uri="{FF2B5EF4-FFF2-40B4-BE49-F238E27FC236}">
                <a16:creationId xmlns:a16="http://schemas.microsoft.com/office/drawing/2014/main" id="{5B3B8F19-575A-4D42-96E2-01991DB3163D}"/>
              </a:ext>
            </a:extLst>
          </p:cNvPr>
          <p:cNvSpPr/>
          <p:nvPr/>
        </p:nvSpPr>
        <p:spPr>
          <a:xfrm>
            <a:off x="1451369" y="548425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0" name="直線矢印コネクタ 74">
            <a:extLst>
              <a:ext uri="{FF2B5EF4-FFF2-40B4-BE49-F238E27FC236}">
                <a16:creationId xmlns:a16="http://schemas.microsoft.com/office/drawing/2014/main" id="{53AB6BB5-7443-4AA6-A00A-079060A31F3A}"/>
              </a:ext>
            </a:extLst>
          </p:cNvPr>
          <p:cNvCxnSpPr>
            <a:cxnSpLocks/>
          </p:cNvCxnSpPr>
          <p:nvPr/>
        </p:nvCxnSpPr>
        <p:spPr>
          <a:xfrm>
            <a:off x="2158641" y="5586238"/>
            <a:ext cx="1217065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グラフィックス 82">
            <a:extLst>
              <a:ext uri="{FF2B5EF4-FFF2-40B4-BE49-F238E27FC236}">
                <a16:creationId xmlns:a16="http://schemas.microsoft.com/office/drawing/2014/main" id="{478B9BDD-7F5C-46A1-8126-CF9A3382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621" y="2824638"/>
            <a:ext cx="516209" cy="516209"/>
          </a:xfrm>
          <a:prstGeom prst="rect">
            <a:avLst/>
          </a:prstGeom>
        </p:spPr>
      </p:pic>
      <p:pic>
        <p:nvPicPr>
          <p:cNvPr id="42" name="グラフィックス 83">
            <a:extLst>
              <a:ext uri="{FF2B5EF4-FFF2-40B4-BE49-F238E27FC236}">
                <a16:creationId xmlns:a16="http://schemas.microsoft.com/office/drawing/2014/main" id="{AAB7F93B-621B-40C6-AC36-EA1B71C1B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7437" y="2868313"/>
            <a:ext cx="393595" cy="393595"/>
          </a:xfrm>
          <a:prstGeom prst="rect">
            <a:avLst/>
          </a:prstGeom>
        </p:spPr>
      </p:pic>
      <p:pic>
        <p:nvPicPr>
          <p:cNvPr id="43" name="グラフィックス 84">
            <a:extLst>
              <a:ext uri="{FF2B5EF4-FFF2-40B4-BE49-F238E27FC236}">
                <a16:creationId xmlns:a16="http://schemas.microsoft.com/office/drawing/2014/main" id="{AC966284-F942-4CDE-98D6-4D40159E8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3952" y="2851201"/>
            <a:ext cx="349627" cy="376465"/>
          </a:xfrm>
          <a:prstGeom prst="rect">
            <a:avLst/>
          </a:prstGeom>
        </p:spPr>
      </p:pic>
      <p:sp>
        <p:nvSpPr>
          <p:cNvPr id="44" name="正方形/長方形 87">
            <a:extLst>
              <a:ext uri="{FF2B5EF4-FFF2-40B4-BE49-F238E27FC236}">
                <a16:creationId xmlns:a16="http://schemas.microsoft.com/office/drawing/2014/main" id="{12CD0F25-73BD-4BC9-8814-6C737A3CA161}"/>
              </a:ext>
            </a:extLst>
          </p:cNvPr>
          <p:cNvSpPr/>
          <p:nvPr/>
        </p:nvSpPr>
        <p:spPr>
          <a:xfrm>
            <a:off x="3861499" y="3367836"/>
            <a:ext cx="870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正方形/長方形 88">
            <a:extLst>
              <a:ext uri="{FF2B5EF4-FFF2-40B4-BE49-F238E27FC236}">
                <a16:creationId xmlns:a16="http://schemas.microsoft.com/office/drawing/2014/main" id="{FA6B7370-E5D3-4798-88EB-3E0CF9E4FC9F}"/>
              </a:ext>
            </a:extLst>
          </p:cNvPr>
          <p:cNvSpPr/>
          <p:nvPr/>
        </p:nvSpPr>
        <p:spPr>
          <a:xfrm>
            <a:off x="3166365" y="3334833"/>
            <a:ext cx="7114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89">
            <a:extLst>
              <a:ext uri="{FF2B5EF4-FFF2-40B4-BE49-F238E27FC236}">
                <a16:creationId xmlns:a16="http://schemas.microsoft.com/office/drawing/2014/main" id="{CA5B42EC-9576-4CC4-8B28-BE23DB32ED5D}"/>
              </a:ext>
            </a:extLst>
          </p:cNvPr>
          <p:cNvSpPr/>
          <p:nvPr/>
        </p:nvSpPr>
        <p:spPr>
          <a:xfrm>
            <a:off x="5555819" y="3396998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93">
            <a:extLst>
              <a:ext uri="{FF2B5EF4-FFF2-40B4-BE49-F238E27FC236}">
                <a16:creationId xmlns:a16="http://schemas.microsoft.com/office/drawing/2014/main" id="{7B25336A-E435-4055-9AB0-EF38274BABC7}"/>
              </a:ext>
            </a:extLst>
          </p:cNvPr>
          <p:cNvSpPr/>
          <p:nvPr/>
        </p:nvSpPr>
        <p:spPr>
          <a:xfrm>
            <a:off x="4820195" y="3419471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557D330-1F32-4AF6-97A7-721E1A0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74" y="2825746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矢印コネクタ 99">
            <a:extLst>
              <a:ext uri="{FF2B5EF4-FFF2-40B4-BE49-F238E27FC236}">
                <a16:creationId xmlns:a16="http://schemas.microsoft.com/office/drawing/2014/main" id="{DD96B66E-A42D-433B-8AED-4AB1C7CB503A}"/>
              </a:ext>
            </a:extLst>
          </p:cNvPr>
          <p:cNvCxnSpPr>
            <a:cxnSpLocks/>
          </p:cNvCxnSpPr>
          <p:nvPr/>
        </p:nvCxnSpPr>
        <p:spPr>
          <a:xfrm>
            <a:off x="2198782" y="415589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100">
            <a:extLst>
              <a:ext uri="{FF2B5EF4-FFF2-40B4-BE49-F238E27FC236}">
                <a16:creationId xmlns:a16="http://schemas.microsoft.com/office/drawing/2014/main" id="{6BAC1427-B7DC-430A-8A3B-58DB727A9D4D}"/>
              </a:ext>
            </a:extLst>
          </p:cNvPr>
          <p:cNvSpPr/>
          <p:nvPr/>
        </p:nvSpPr>
        <p:spPr>
          <a:xfrm>
            <a:off x="2524180" y="5689246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01">
            <a:extLst>
              <a:ext uri="{FF2B5EF4-FFF2-40B4-BE49-F238E27FC236}">
                <a16:creationId xmlns:a16="http://schemas.microsoft.com/office/drawing/2014/main" id="{47F194BB-829D-441E-BAD7-C5313372266A}"/>
              </a:ext>
            </a:extLst>
          </p:cNvPr>
          <p:cNvSpPr/>
          <p:nvPr/>
        </p:nvSpPr>
        <p:spPr>
          <a:xfrm>
            <a:off x="2542059" y="3443710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5" name="グラフィックス 108">
            <a:extLst>
              <a:ext uri="{FF2B5EF4-FFF2-40B4-BE49-F238E27FC236}">
                <a16:creationId xmlns:a16="http://schemas.microsoft.com/office/drawing/2014/main" id="{68AC07FD-12B2-4D8E-AA72-9878AF2C6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4023" y="2943510"/>
            <a:ext cx="371475" cy="488783"/>
          </a:xfrm>
          <a:prstGeom prst="rect">
            <a:avLst/>
          </a:prstGeom>
        </p:spPr>
      </p:pic>
      <p:pic>
        <p:nvPicPr>
          <p:cNvPr id="56" name="グラフィックス 110">
            <a:extLst>
              <a:ext uri="{FF2B5EF4-FFF2-40B4-BE49-F238E27FC236}">
                <a16:creationId xmlns:a16="http://schemas.microsoft.com/office/drawing/2014/main" id="{F7B6C5B4-0FD8-4C43-81DD-273333BB4E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7291" y="5146824"/>
            <a:ext cx="371475" cy="488783"/>
          </a:xfrm>
          <a:prstGeom prst="rect">
            <a:avLst/>
          </a:prstGeom>
        </p:spPr>
      </p:pic>
      <p:pic>
        <p:nvPicPr>
          <p:cNvPr id="63" name="図 117">
            <a:extLst>
              <a:ext uri="{FF2B5EF4-FFF2-40B4-BE49-F238E27FC236}">
                <a16:creationId xmlns:a16="http://schemas.microsoft.com/office/drawing/2014/main" id="{AEB2DDE3-F2B0-41CE-B056-5547201FF8A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566" y="4040786"/>
            <a:ext cx="367078" cy="410438"/>
          </a:xfrm>
          <a:prstGeom prst="rect">
            <a:avLst/>
          </a:prstGeom>
        </p:spPr>
      </p:pic>
      <p:pic>
        <p:nvPicPr>
          <p:cNvPr id="64" name="図 118">
            <a:extLst>
              <a:ext uri="{FF2B5EF4-FFF2-40B4-BE49-F238E27FC236}">
                <a16:creationId xmlns:a16="http://schemas.microsoft.com/office/drawing/2014/main" id="{E4E95F8B-F62F-423F-9510-15CEF1F372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188" y="3538150"/>
            <a:ext cx="584461" cy="589499"/>
          </a:xfrm>
          <a:prstGeom prst="rect">
            <a:avLst/>
          </a:prstGeom>
        </p:spPr>
      </p:pic>
      <p:pic>
        <p:nvPicPr>
          <p:cNvPr id="65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DCEC121-2EA4-490E-8954-0FAB8709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9" y="40583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グラフィックス 120">
            <a:extLst>
              <a:ext uri="{FF2B5EF4-FFF2-40B4-BE49-F238E27FC236}">
                <a16:creationId xmlns:a16="http://schemas.microsoft.com/office/drawing/2014/main" id="{947979E8-3E76-461A-BDAC-C4A0E636D7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18188" y="3898079"/>
            <a:ext cx="476250" cy="476250"/>
          </a:xfrm>
          <a:prstGeom prst="rect">
            <a:avLst/>
          </a:prstGeom>
        </p:spPr>
      </p:pic>
      <p:pic>
        <p:nvPicPr>
          <p:cNvPr id="73" name="図 8">
            <a:extLst>
              <a:ext uri="{FF2B5EF4-FFF2-40B4-BE49-F238E27FC236}">
                <a16:creationId xmlns:a16="http://schemas.microsoft.com/office/drawing/2014/main" id="{E2D8788E-BAF4-4806-AFAD-C2D3B8E040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29268" y="3944499"/>
            <a:ext cx="421398" cy="425978"/>
          </a:xfrm>
          <a:prstGeom prst="rect">
            <a:avLst/>
          </a:prstGeom>
        </p:spPr>
      </p:pic>
      <p:pic>
        <p:nvPicPr>
          <p:cNvPr id="81" name="図 127">
            <a:extLst>
              <a:ext uri="{FF2B5EF4-FFF2-40B4-BE49-F238E27FC236}">
                <a16:creationId xmlns:a16="http://schemas.microsoft.com/office/drawing/2014/main" id="{F53BDBCC-0105-4810-9873-D61AAF6E93B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32" y="4941476"/>
            <a:ext cx="400413" cy="400413"/>
          </a:xfrm>
          <a:prstGeom prst="rect">
            <a:avLst/>
          </a:prstGeom>
        </p:spPr>
      </p:pic>
      <p:sp>
        <p:nvSpPr>
          <p:cNvPr id="82" name="正方形/長方形 130">
            <a:extLst>
              <a:ext uri="{FF2B5EF4-FFF2-40B4-BE49-F238E27FC236}">
                <a16:creationId xmlns:a16="http://schemas.microsoft.com/office/drawing/2014/main" id="{137FD0A9-6B55-4BAF-A2BB-82A5B9477697}"/>
              </a:ext>
            </a:extLst>
          </p:cNvPr>
          <p:cNvSpPr/>
          <p:nvPr/>
        </p:nvSpPr>
        <p:spPr>
          <a:xfrm>
            <a:off x="3149019" y="4413876"/>
            <a:ext cx="10207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4" name="グラフィックス 57">
            <a:extLst>
              <a:ext uri="{FF2B5EF4-FFF2-40B4-BE49-F238E27FC236}">
                <a16:creationId xmlns:a16="http://schemas.microsoft.com/office/drawing/2014/main" id="{692FB468-8C3E-4F3A-97EA-E07567464B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89094" y="4855660"/>
            <a:ext cx="523875" cy="523875"/>
          </a:xfrm>
          <a:prstGeom prst="rect">
            <a:avLst/>
          </a:prstGeom>
        </p:spPr>
      </p:pic>
      <p:sp>
        <p:nvSpPr>
          <p:cNvPr id="88" name="正方形/長方形 135">
            <a:extLst>
              <a:ext uri="{FF2B5EF4-FFF2-40B4-BE49-F238E27FC236}">
                <a16:creationId xmlns:a16="http://schemas.microsoft.com/office/drawing/2014/main" id="{5E542273-BF44-4737-8AEE-B280D1019D37}"/>
              </a:ext>
            </a:extLst>
          </p:cNvPr>
          <p:cNvSpPr/>
          <p:nvPr/>
        </p:nvSpPr>
        <p:spPr>
          <a:xfrm>
            <a:off x="3278739" y="5439476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5" name="図 11">
            <a:extLst>
              <a:ext uri="{FF2B5EF4-FFF2-40B4-BE49-F238E27FC236}">
                <a16:creationId xmlns:a16="http://schemas.microsoft.com/office/drawing/2014/main" id="{1C093618-E66B-48B8-8953-E1C77FFB85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5381" y="4820019"/>
            <a:ext cx="534076" cy="529037"/>
          </a:xfrm>
          <a:prstGeom prst="rect">
            <a:avLst/>
          </a:prstGeom>
        </p:spPr>
      </p:pic>
      <p:sp>
        <p:nvSpPr>
          <p:cNvPr id="99" name="正方形/長方形 145">
            <a:extLst>
              <a:ext uri="{FF2B5EF4-FFF2-40B4-BE49-F238E27FC236}">
                <a16:creationId xmlns:a16="http://schemas.microsoft.com/office/drawing/2014/main" id="{F2248F17-243C-4054-B832-26CCDE45E17D}"/>
              </a:ext>
            </a:extLst>
          </p:cNvPr>
          <p:cNvSpPr/>
          <p:nvPr/>
        </p:nvSpPr>
        <p:spPr>
          <a:xfrm>
            <a:off x="4953056" y="532678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29">
            <a:extLst>
              <a:ext uri="{FF2B5EF4-FFF2-40B4-BE49-F238E27FC236}">
                <a16:creationId xmlns:a16="http://schemas.microsoft.com/office/drawing/2014/main" id="{7992B787-89FC-4CF3-A65A-3C48E0F853C6}"/>
              </a:ext>
            </a:extLst>
          </p:cNvPr>
          <p:cNvSpPr/>
          <p:nvPr/>
        </p:nvSpPr>
        <p:spPr>
          <a:xfrm>
            <a:off x="4238254" y="530466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75">
            <a:extLst>
              <a:ext uri="{FF2B5EF4-FFF2-40B4-BE49-F238E27FC236}">
                <a16:creationId xmlns:a16="http://schemas.microsoft.com/office/drawing/2014/main" id="{CF3D7044-9E48-4C29-B1D5-04EEB0BAA2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24271" y="3907333"/>
            <a:ext cx="447374" cy="450814"/>
          </a:xfrm>
          <a:prstGeom prst="rect">
            <a:avLst/>
          </a:prstGeom>
        </p:spPr>
      </p:pic>
      <p:sp>
        <p:nvSpPr>
          <p:cNvPr id="14" name="正方形/長方形 105">
            <a:extLst>
              <a:ext uri="{FF2B5EF4-FFF2-40B4-BE49-F238E27FC236}">
                <a16:creationId xmlns:a16="http://schemas.microsoft.com/office/drawing/2014/main" id="{C16709D1-D0EB-4211-BCCE-F8BE988A9E75}"/>
              </a:ext>
            </a:extLst>
          </p:cNvPr>
          <p:cNvSpPr/>
          <p:nvPr/>
        </p:nvSpPr>
        <p:spPr>
          <a:xfrm>
            <a:off x="4089098" y="4375822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15" name="正方形/長方形 105">
            <a:extLst>
              <a:ext uri="{FF2B5EF4-FFF2-40B4-BE49-F238E27FC236}">
                <a16:creationId xmlns:a16="http://schemas.microsoft.com/office/drawing/2014/main" id="{08405F15-5B27-40D1-82F0-3E9D20873FA5}"/>
              </a:ext>
            </a:extLst>
          </p:cNvPr>
          <p:cNvSpPr/>
          <p:nvPr/>
        </p:nvSpPr>
        <p:spPr>
          <a:xfrm>
            <a:off x="4909963" y="4404521"/>
            <a:ext cx="625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NGINX</a:t>
            </a:r>
          </a:p>
        </p:txBody>
      </p:sp>
      <p:sp>
        <p:nvSpPr>
          <p:cNvPr id="16" name="正方形/長方形 63">
            <a:extLst>
              <a:ext uri="{FF2B5EF4-FFF2-40B4-BE49-F238E27FC236}">
                <a16:creationId xmlns:a16="http://schemas.microsoft.com/office/drawing/2014/main" id="{B1A19CDF-FCDA-4F76-977E-37BF7BF442DA}"/>
              </a:ext>
            </a:extLst>
          </p:cNvPr>
          <p:cNvSpPr/>
          <p:nvPr/>
        </p:nvSpPr>
        <p:spPr>
          <a:xfrm>
            <a:off x="5592715" y="4470305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7" name="図 68">
            <a:extLst>
              <a:ext uri="{FF2B5EF4-FFF2-40B4-BE49-F238E27FC236}">
                <a16:creationId xmlns:a16="http://schemas.microsoft.com/office/drawing/2014/main" id="{EBC70B4C-31AD-42C4-B552-A3C197B3E3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6849" y="3805149"/>
            <a:ext cx="658671" cy="6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1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481E0A-5699-4D32-8FD0-79CB8DF62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32" y="2385993"/>
            <a:ext cx="4037317" cy="17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810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単位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8436CF-D921-4866-A5D6-9A688946FEC1}"/>
              </a:ext>
            </a:extLst>
          </p:cNvPr>
          <p:cNvSpPr/>
          <p:nvPr/>
        </p:nvSpPr>
        <p:spPr>
          <a:xfrm>
            <a:off x="4778829" y="4352473"/>
            <a:ext cx="1179980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AC178-9855-4E22-87E1-7E41658F7E4A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3AF41-4246-4D0B-B1C5-8405233DA997}"/>
              </a:ext>
            </a:extLst>
          </p:cNvPr>
          <p:cNvSpPr/>
          <p:nvPr/>
        </p:nvSpPr>
        <p:spPr>
          <a:xfrm>
            <a:off x="1664003" y="4343640"/>
            <a:ext cx="3009013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38971-B5A4-4FA7-BBEA-7DC6A913C1D4}"/>
              </a:ext>
            </a:extLst>
          </p:cNvPr>
          <p:cNvSpPr txBox="1"/>
          <p:nvPr/>
        </p:nvSpPr>
        <p:spPr>
          <a:xfrm>
            <a:off x="4802578" y="5591645"/>
            <a:ext cx="1105010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95A8A-BCEC-43E7-B037-DE6FF4769CF8}"/>
              </a:ext>
            </a:extLst>
          </p:cNvPr>
          <p:cNvSpPr txBox="1"/>
          <p:nvPr/>
        </p:nvSpPr>
        <p:spPr>
          <a:xfrm>
            <a:off x="1747101" y="5563402"/>
            <a:ext cx="285699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870BD-F2AB-4CFF-9B8C-DC1773190D12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C9418-2D62-4AB0-877B-6F072B22482A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7B4F-BE3E-4EBE-9AB9-791C85AAAAF9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C2550-D5AD-47A8-A16A-D86562675791}"/>
              </a:ext>
            </a:extLst>
          </p:cNvPr>
          <p:cNvSpPr txBox="1"/>
          <p:nvPr/>
        </p:nvSpPr>
        <p:spPr>
          <a:xfrm>
            <a:off x="1672625" y="4336866"/>
            <a:ext cx="299927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49150-AE67-4623-A7D5-DEB6FCCBA869}"/>
              </a:ext>
            </a:extLst>
          </p:cNvPr>
          <p:cNvSpPr txBox="1"/>
          <p:nvPr/>
        </p:nvSpPr>
        <p:spPr>
          <a:xfrm>
            <a:off x="4777211" y="4330781"/>
            <a:ext cx="1185088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7948E-898F-4EAE-8E69-B20BF254EA1C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9B3F8E-18B8-493A-8B8C-088DDC7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96" y="4733016"/>
            <a:ext cx="350434" cy="33334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549D306-CE15-4006-9558-7FAD01EF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118" y="4708542"/>
            <a:ext cx="357814" cy="357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56F7E3-D6F9-4874-ADD6-72FB6ECF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05B3794-2D55-4FF2-A499-1514B9B74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279" y="4708542"/>
            <a:ext cx="357814" cy="35781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5A1B63B-D38D-448B-84C8-ECC7D916A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1635" y="4708542"/>
            <a:ext cx="357814" cy="3578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7F2404-E6F1-4AEB-A5BB-2E9ED33D6339}"/>
              </a:ext>
            </a:extLst>
          </p:cNvPr>
          <p:cNvSpPr txBox="1"/>
          <p:nvPr/>
        </p:nvSpPr>
        <p:spPr>
          <a:xfrm>
            <a:off x="4979758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BC99A-A1E1-4CA2-8533-3C1D05AEC1BE}"/>
              </a:ext>
            </a:extLst>
          </p:cNvPr>
          <p:cNvSpPr txBox="1"/>
          <p:nvPr/>
        </p:nvSpPr>
        <p:spPr>
          <a:xfrm>
            <a:off x="191967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F33845-30C2-48B2-AD2D-ACB12ED5DDB9}"/>
              </a:ext>
            </a:extLst>
          </p:cNvPr>
          <p:cNvSpPr txBox="1"/>
          <p:nvPr/>
        </p:nvSpPr>
        <p:spPr>
          <a:xfrm>
            <a:off x="2620433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C44A91-8247-450F-8742-3D1B1B2D1628}"/>
              </a:ext>
            </a:extLst>
          </p:cNvPr>
          <p:cNvSpPr txBox="1"/>
          <p:nvPr/>
        </p:nvSpPr>
        <p:spPr>
          <a:xfrm>
            <a:off x="3927368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45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E94415B5-D80B-40A2-A55D-676577D4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C7F4F02-C276-4A65-A14C-2884A29CABB0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E9FF2A2-4A36-4FAA-A91A-54030CAF2F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4" y="4745218"/>
            <a:ext cx="440454" cy="440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021C88-16C4-49CE-85E3-7B471B7C53B4}"/>
              </a:ext>
            </a:extLst>
          </p:cNvPr>
          <p:cNvSpPr txBox="1"/>
          <p:nvPr/>
        </p:nvSpPr>
        <p:spPr>
          <a:xfrm>
            <a:off x="3277760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66940-FD6F-4D82-97FA-ED06E09696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525" y="362571"/>
            <a:ext cx="5752564" cy="371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1238" y="5553164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D991E3-915D-4951-8222-5E78255A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0751" y="709571"/>
            <a:ext cx="17811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00F1A1C-F5E0-4534-86C6-CDF27C36F2E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60901" y="2189715"/>
            <a:ext cx="2371550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74EE25-7E54-4335-B387-54ECA105D529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B6E6C3-D6C2-4CF4-AB8C-548AA4E705D1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FE335B-1C22-40C5-B0CF-0C97FEE84BE1}"/>
              </a:ext>
            </a:extLst>
          </p:cNvPr>
          <p:cNvSpPr/>
          <p:nvPr/>
        </p:nvSpPr>
        <p:spPr>
          <a:xfrm>
            <a:off x="1664004" y="4343640"/>
            <a:ext cx="2606480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1B5628-FA9B-40CD-8E57-28276BC84A93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50592D-EB4A-4F2E-B041-FC122363C806}"/>
              </a:ext>
            </a:extLst>
          </p:cNvPr>
          <p:cNvSpPr txBox="1"/>
          <p:nvPr/>
        </p:nvSpPr>
        <p:spPr>
          <a:xfrm>
            <a:off x="1747101" y="5563402"/>
            <a:ext cx="2474795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A718D-F23D-48FE-8E81-97A8125A7BFC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383419-3313-4E48-BAAD-3C7E0D5BB115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DE01BD-AD2C-451B-8A7F-99047B89B6E2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869CBE-E15B-4F94-906B-23A7A57C4C2C}"/>
              </a:ext>
            </a:extLst>
          </p:cNvPr>
          <p:cNvSpPr txBox="1"/>
          <p:nvPr/>
        </p:nvSpPr>
        <p:spPr>
          <a:xfrm>
            <a:off x="1672625" y="4336866"/>
            <a:ext cx="259804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64931B-667D-4F8D-B3A2-CCC7A75D0FAA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A25F2B-20B6-4566-B91E-A31AFF86076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632BB13-28D5-4DCC-9D0B-6FED734E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94" y="4733016"/>
            <a:ext cx="350434" cy="33334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E2FF7937-070C-40FC-9B1A-807F1A3E7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172" y="4708542"/>
            <a:ext cx="357814" cy="3578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870CDD1-B0E0-4591-A9B3-092AD87A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81C4D8B-4DD3-4CD9-8A49-F41749F3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333" y="4708542"/>
            <a:ext cx="357814" cy="357814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6B0DB788-023A-4435-91F7-3B47B0850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5689" y="4708542"/>
            <a:ext cx="357814" cy="35781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68EF489-951B-4EAB-8960-9D39D29A361B}"/>
              </a:ext>
            </a:extLst>
          </p:cNvPr>
          <p:cNvSpPr txBox="1"/>
          <p:nvPr/>
        </p:nvSpPr>
        <p:spPr>
          <a:xfrm>
            <a:off x="4522556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DD0A93-F87D-43F2-87D6-CFB045B16294}"/>
              </a:ext>
            </a:extLst>
          </p:cNvPr>
          <p:cNvSpPr txBox="1"/>
          <p:nvPr/>
        </p:nvSpPr>
        <p:spPr>
          <a:xfrm>
            <a:off x="1723724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140440-AB0E-46A1-98B1-A2EEDE4B2C30}"/>
              </a:ext>
            </a:extLst>
          </p:cNvPr>
          <p:cNvSpPr txBox="1"/>
          <p:nvPr/>
        </p:nvSpPr>
        <p:spPr>
          <a:xfrm>
            <a:off x="2424487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CC5F99-FB3A-4848-A589-7AFE86C2F3F7}"/>
              </a:ext>
            </a:extLst>
          </p:cNvPr>
          <p:cNvSpPr txBox="1"/>
          <p:nvPr/>
        </p:nvSpPr>
        <p:spPr>
          <a:xfrm>
            <a:off x="3731422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0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CECB3C0-9333-44C0-82C8-1CCB8B6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9FD95E-A37C-4B57-99A0-88A09469466B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7675112-F26E-4D11-930A-9AEBE83F7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4362" y="4727151"/>
            <a:ext cx="335057" cy="3400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6F3AA6D-66D4-413F-A899-B9282A297CCC}"/>
              </a:ext>
            </a:extLst>
          </p:cNvPr>
          <p:cNvSpPr txBox="1"/>
          <p:nvPr/>
        </p:nvSpPr>
        <p:spPr>
          <a:xfrm>
            <a:off x="5054171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166D3EF-D094-4E89-907D-FBC5BA162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48" y="4745218"/>
            <a:ext cx="440454" cy="4404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90ACE3D-6ED2-45F8-949D-C65D92D82A8B}"/>
              </a:ext>
            </a:extLst>
          </p:cNvPr>
          <p:cNvSpPr txBox="1"/>
          <p:nvPr/>
        </p:nvSpPr>
        <p:spPr>
          <a:xfrm>
            <a:off x="3081814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208" y="385864"/>
            <a:ext cx="5764045" cy="37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7972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30645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9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634DD-77CB-4C09-A1EF-50B0F3DD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1" y="374255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34056"/>
            <a:ext cx="10001163" cy="6118638"/>
          </a:xfrm>
          <a:prstGeom prst="rect">
            <a:avLst/>
          </a:prstGeom>
          <a:solidFill>
            <a:srgbClr val="5F646A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Logistic Map Analysis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697323"/>
              </p:ext>
            </p:extLst>
          </p:nvPr>
        </p:nvGraphicFramePr>
        <p:xfrm>
          <a:off x="617363" y="1035078"/>
          <a:ext cx="65947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612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302016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Logistic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Map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World Map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Status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Report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BE99015-BEE2-4099-8016-DA64E3AA272D}"/>
              </a:ext>
            </a:extLst>
          </p:cNvPr>
          <p:cNvSpPr txBox="1"/>
          <p:nvPr/>
        </p:nvSpPr>
        <p:spPr>
          <a:xfrm>
            <a:off x="951861" y="2209579"/>
            <a:ext cx="1049172" cy="28344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Factory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5712468-AFC0-42A1-9D10-6C97996D88E6}"/>
              </a:ext>
            </a:extLst>
          </p:cNvPr>
          <p:cNvSpPr txBox="1"/>
          <p:nvPr/>
        </p:nvSpPr>
        <p:spPr>
          <a:xfrm>
            <a:off x="2994687" y="2209033"/>
            <a:ext cx="1154090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3DCCDBF-E3D5-40FC-A882-64892474EF9F}"/>
              </a:ext>
            </a:extLst>
          </p:cNvPr>
          <p:cNvSpPr txBox="1"/>
          <p:nvPr/>
        </p:nvSpPr>
        <p:spPr>
          <a:xfrm>
            <a:off x="6801967" y="2213751"/>
            <a:ext cx="1744531" cy="22850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 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EBEAF5E-6447-4446-9A10-ACCDD12D2E6C}"/>
              </a:ext>
            </a:extLst>
          </p:cNvPr>
          <p:cNvSpPr txBox="1"/>
          <p:nvPr/>
        </p:nvSpPr>
        <p:spPr>
          <a:xfrm>
            <a:off x="4835261" y="2209033"/>
            <a:ext cx="1536094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Shipment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42AD335-153F-4E6A-BE68-9746F1DC7D4D}"/>
              </a:ext>
            </a:extLst>
          </p:cNvPr>
          <p:cNvSpPr txBox="1"/>
          <p:nvPr/>
        </p:nvSpPr>
        <p:spPr>
          <a:xfrm>
            <a:off x="886391" y="2613144"/>
            <a:ext cx="1247033" cy="577825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5,341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15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5270BE2-5E2C-4127-86B2-0D0435B0967D}"/>
              </a:ext>
            </a:extLst>
          </p:cNvPr>
          <p:cNvSpPr txBox="1"/>
          <p:nvPr/>
        </p:nvSpPr>
        <p:spPr>
          <a:xfrm>
            <a:off x="723635" y="6040524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000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Normal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000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Low Level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000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High Level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矢印: 山形 47">
            <a:extLst>
              <a:ext uri="{FF2B5EF4-FFF2-40B4-BE49-F238E27FC236}">
                <a16:creationId xmlns:a16="http://schemas.microsoft.com/office/drawing/2014/main" id="{3B2D5C59-0625-498E-8637-EEF5CEFA977A}"/>
              </a:ext>
            </a:extLst>
          </p:cNvPr>
          <p:cNvSpPr/>
          <p:nvPr/>
        </p:nvSpPr>
        <p:spPr>
          <a:xfrm>
            <a:off x="2517071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矢印: 山形 48">
            <a:extLst>
              <a:ext uri="{FF2B5EF4-FFF2-40B4-BE49-F238E27FC236}">
                <a16:creationId xmlns:a16="http://schemas.microsoft.com/office/drawing/2014/main" id="{CE259777-84DD-4E1B-AE69-FC3961AB077B}"/>
              </a:ext>
            </a:extLst>
          </p:cNvPr>
          <p:cNvSpPr/>
          <p:nvPr/>
        </p:nvSpPr>
        <p:spPr>
          <a:xfrm>
            <a:off x="4586555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矢印: 山形 51">
            <a:extLst>
              <a:ext uri="{FF2B5EF4-FFF2-40B4-BE49-F238E27FC236}">
                <a16:creationId xmlns:a16="http://schemas.microsoft.com/office/drawing/2014/main" id="{DADCBCD9-04E3-46C9-988D-310D75747DC0}"/>
              </a:ext>
            </a:extLst>
          </p:cNvPr>
          <p:cNvSpPr/>
          <p:nvPr/>
        </p:nvSpPr>
        <p:spPr>
          <a:xfrm>
            <a:off x="6482420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0841D150-7AA3-400B-8E66-448DF5BAC477}"/>
              </a:ext>
            </a:extLst>
          </p:cNvPr>
          <p:cNvGrpSpPr/>
          <p:nvPr/>
        </p:nvGrpSpPr>
        <p:grpSpPr>
          <a:xfrm>
            <a:off x="2727548" y="1677054"/>
            <a:ext cx="1802722" cy="3292038"/>
            <a:chOff x="1939282" y="1822441"/>
            <a:chExt cx="1406824" cy="3626991"/>
          </a:xfrm>
        </p:grpSpPr>
        <p:sp>
          <p:nvSpPr>
            <p:cNvPr id="54" name="フリーフォーム: 図形 53">
              <a:extLst>
                <a:ext uri="{FF2B5EF4-FFF2-40B4-BE49-F238E27FC236}">
                  <a16:creationId xmlns:a16="http://schemas.microsoft.com/office/drawing/2014/main" id="{D9778325-8E9B-4E55-992C-E65DC83E0EC1}"/>
                </a:ext>
              </a:extLst>
            </p:cNvPr>
            <p:cNvSpPr/>
            <p:nvPr/>
          </p:nvSpPr>
          <p:spPr>
            <a:xfrm>
              <a:off x="1939282" y="1822441"/>
              <a:ext cx="1406824" cy="396815"/>
            </a:xfrm>
            <a:custGeom>
              <a:avLst/>
              <a:gdLst>
                <a:gd name="connsiteX0" fmla="*/ 0 w 1423359"/>
                <a:gd name="connsiteY0" fmla="*/ 388188 h 396815"/>
                <a:gd name="connsiteX1" fmla="*/ 715992 w 1423359"/>
                <a:gd name="connsiteY1" fmla="*/ 0 h 396815"/>
                <a:gd name="connsiteX2" fmla="*/ 1423359 w 1423359"/>
                <a:gd name="connsiteY2" fmla="*/ 396815 h 39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3359" h="396815">
                  <a:moveTo>
                    <a:pt x="0" y="388188"/>
                  </a:moveTo>
                  <a:lnTo>
                    <a:pt x="715992" y="0"/>
                  </a:lnTo>
                  <a:lnTo>
                    <a:pt x="1423359" y="39681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FAB34160-5B53-4265-A591-14F3ED87A0A3}"/>
                </a:ext>
              </a:extLst>
            </p:cNvPr>
            <p:cNvCxnSpPr>
              <a:cxnSpLocks/>
            </p:cNvCxnSpPr>
            <p:nvPr/>
          </p:nvCxnSpPr>
          <p:spPr>
            <a:xfrm>
              <a:off x="3338445" y="2202004"/>
              <a:ext cx="0" cy="3247428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18F32F2C-522F-4207-95BD-ACE1B2930589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72" y="2193377"/>
              <a:ext cx="0" cy="325605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0F471E65-3F79-4155-BAA6-ADB19F211097}"/>
              </a:ext>
            </a:extLst>
          </p:cNvPr>
          <p:cNvGrpSpPr/>
          <p:nvPr/>
        </p:nvGrpSpPr>
        <p:grpSpPr>
          <a:xfrm>
            <a:off x="643501" y="1678296"/>
            <a:ext cx="1790433" cy="3276116"/>
            <a:chOff x="261199" y="2011206"/>
            <a:chExt cx="1397234" cy="3421776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D06F85AE-14F8-4CB8-96B7-2E153123CC95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33" y="2277947"/>
              <a:ext cx="0" cy="3146410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D71BE48D-C5B0-44F1-9CC1-CC458049F20A}"/>
                </a:ext>
              </a:extLst>
            </p:cNvPr>
            <p:cNvCxnSpPr>
              <a:cxnSpLocks/>
            </p:cNvCxnSpPr>
            <p:nvPr/>
          </p:nvCxnSpPr>
          <p:spPr>
            <a:xfrm>
              <a:off x="268860" y="2334337"/>
              <a:ext cx="0" cy="309864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フリーフォーム: 図形 60">
              <a:extLst>
                <a:ext uri="{FF2B5EF4-FFF2-40B4-BE49-F238E27FC236}">
                  <a16:creationId xmlns:a16="http://schemas.microsoft.com/office/drawing/2014/main" id="{DF515DDB-01DF-4A38-BF6E-BFC49473979E}"/>
                </a:ext>
              </a:extLst>
            </p:cNvPr>
            <p:cNvSpPr/>
            <p:nvPr/>
          </p:nvSpPr>
          <p:spPr>
            <a:xfrm>
              <a:off x="261199" y="2011206"/>
              <a:ext cx="1397229" cy="348495"/>
            </a:xfrm>
            <a:custGeom>
              <a:avLst/>
              <a:gdLst>
                <a:gd name="connsiteX0" fmla="*/ 0 w 754540"/>
                <a:gd name="connsiteY0" fmla="*/ 342101 h 348495"/>
                <a:gd name="connsiteX1" fmla="*/ 754540 w 754540"/>
                <a:gd name="connsiteY1" fmla="*/ 0 h 348495"/>
                <a:gd name="connsiteX2" fmla="*/ 754540 w 754540"/>
                <a:gd name="connsiteY2" fmla="*/ 348495 h 34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540" h="348495">
                  <a:moveTo>
                    <a:pt x="0" y="342101"/>
                  </a:moveTo>
                  <a:lnTo>
                    <a:pt x="754540" y="0"/>
                  </a:lnTo>
                  <a:lnTo>
                    <a:pt x="754540" y="34849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B86D6A7D-01B9-406F-8682-8143CF5B4BE9}"/>
              </a:ext>
            </a:extLst>
          </p:cNvPr>
          <p:cNvCxnSpPr>
            <a:cxnSpLocks/>
          </p:cNvCxnSpPr>
          <p:nvPr/>
        </p:nvCxnSpPr>
        <p:spPr>
          <a:xfrm flipH="1">
            <a:off x="10241904" y="2123832"/>
            <a:ext cx="9699" cy="2881895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30009015-823B-464A-94B0-BAAB5A3B9724}"/>
              </a:ext>
            </a:extLst>
          </p:cNvPr>
          <p:cNvCxnSpPr>
            <a:cxnSpLocks/>
          </p:cNvCxnSpPr>
          <p:nvPr/>
        </p:nvCxnSpPr>
        <p:spPr>
          <a:xfrm>
            <a:off x="6739210" y="1933682"/>
            <a:ext cx="0" cy="3033501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表 19">
            <a:extLst>
              <a:ext uri="{FF2B5EF4-FFF2-40B4-BE49-F238E27FC236}">
                <a16:creationId xmlns:a16="http://schemas.microsoft.com/office/drawing/2014/main" id="{2644D020-AF25-46CA-9B06-2F0A0EA31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448488"/>
              </p:ext>
            </p:extLst>
          </p:nvPr>
        </p:nvGraphicFramePr>
        <p:xfrm>
          <a:off x="746899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4A9EB24E-3BD1-4E01-A931-43C806664CF3}"/>
              </a:ext>
            </a:extLst>
          </p:cNvPr>
          <p:cNvSpPr txBox="1"/>
          <p:nvPr/>
        </p:nvSpPr>
        <p:spPr>
          <a:xfrm>
            <a:off x="948591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0" name="表 19">
            <a:extLst>
              <a:ext uri="{FF2B5EF4-FFF2-40B4-BE49-F238E27FC236}">
                <a16:creationId xmlns:a16="http://schemas.microsoft.com/office/drawing/2014/main" id="{17ABED74-071C-43F0-B752-E17A96969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94742"/>
              </p:ext>
            </p:extLst>
          </p:nvPr>
        </p:nvGraphicFramePr>
        <p:xfrm>
          <a:off x="2826951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1031663-E4ED-477B-802A-FA0D5B577003}"/>
              </a:ext>
            </a:extLst>
          </p:cNvPr>
          <p:cNvSpPr txBox="1"/>
          <p:nvPr/>
        </p:nvSpPr>
        <p:spPr>
          <a:xfrm>
            <a:off x="3028643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2" name="表 19">
            <a:extLst>
              <a:ext uri="{FF2B5EF4-FFF2-40B4-BE49-F238E27FC236}">
                <a16:creationId xmlns:a16="http://schemas.microsoft.com/office/drawing/2014/main" id="{2B09976E-690F-460C-AC0C-09961AF73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13290"/>
              </p:ext>
            </p:extLst>
          </p:nvPr>
        </p:nvGraphicFramePr>
        <p:xfrm>
          <a:off x="4867608" y="4988716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C20D7E2-ABE9-49B9-B134-A523076A2853}"/>
              </a:ext>
            </a:extLst>
          </p:cNvPr>
          <p:cNvSpPr txBox="1"/>
          <p:nvPr/>
        </p:nvSpPr>
        <p:spPr>
          <a:xfrm>
            <a:off x="5069300" y="5004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4" name="表 19">
            <a:extLst>
              <a:ext uri="{FF2B5EF4-FFF2-40B4-BE49-F238E27FC236}">
                <a16:creationId xmlns:a16="http://schemas.microsoft.com/office/drawing/2014/main" id="{3E0AF04B-ACCB-4FAB-8106-466CA523A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604482"/>
              </p:ext>
            </p:extLst>
          </p:nvPr>
        </p:nvGraphicFramePr>
        <p:xfrm>
          <a:off x="6941137" y="5001716"/>
          <a:ext cx="144982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17EE98D-20E4-44E7-889B-56295B3630DD}"/>
              </a:ext>
            </a:extLst>
          </p:cNvPr>
          <p:cNvSpPr txBox="1"/>
          <p:nvPr/>
        </p:nvSpPr>
        <p:spPr>
          <a:xfrm>
            <a:off x="7171788" y="5017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6" name="表 19">
            <a:extLst>
              <a:ext uri="{FF2B5EF4-FFF2-40B4-BE49-F238E27FC236}">
                <a16:creationId xmlns:a16="http://schemas.microsoft.com/office/drawing/2014/main" id="{DC2808CA-60F4-43B2-8DDC-4066E78EC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661506"/>
              </p:ext>
            </p:extLst>
          </p:nvPr>
        </p:nvGraphicFramePr>
        <p:xfrm>
          <a:off x="8661731" y="5017035"/>
          <a:ext cx="1449820" cy="980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D32E3E1A-075A-45B2-B5AD-ED4B8E4D0C67}"/>
              </a:ext>
            </a:extLst>
          </p:cNvPr>
          <p:cNvSpPr txBox="1"/>
          <p:nvPr/>
        </p:nvSpPr>
        <p:spPr>
          <a:xfrm>
            <a:off x="8742390" y="5032347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9CDB8A07-DE23-4CB8-8C50-E7540E6A1587}"/>
              </a:ext>
            </a:extLst>
          </p:cNvPr>
          <p:cNvSpPr txBox="1"/>
          <p:nvPr/>
        </p:nvSpPr>
        <p:spPr>
          <a:xfrm>
            <a:off x="2972394" y="2604565"/>
            <a:ext cx="1247033" cy="59380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8,142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84DE56E5-B265-48F4-BFC1-1E35A5B262D4}"/>
              </a:ext>
            </a:extLst>
          </p:cNvPr>
          <p:cNvSpPr txBox="1"/>
          <p:nvPr/>
        </p:nvSpPr>
        <p:spPr>
          <a:xfrm>
            <a:off x="5112619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8,531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25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D5DA877-7858-4B99-B90B-83638AB76496}"/>
              </a:ext>
            </a:extLst>
          </p:cNvPr>
          <p:cNvSpPr txBox="1"/>
          <p:nvPr/>
        </p:nvSpPr>
        <p:spPr>
          <a:xfrm>
            <a:off x="7029653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4,780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37</a:t>
            </a:r>
          </a:p>
          <a:p>
            <a:r>
              <a:rPr kumimoji="1" lang="en-US" altLang="ja-JP" sz="1050" b="1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HIGH</a:t>
            </a:r>
            <a:endParaRPr kumimoji="1" lang="en-US" altLang="zh-TW" sz="1050" b="1" dirty="0">
              <a:solidFill>
                <a:srgbClr val="203864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FBE7B98C-1494-4E9C-9044-C59D1D763B29}"/>
              </a:ext>
            </a:extLst>
          </p:cNvPr>
          <p:cNvSpPr txBox="1"/>
          <p:nvPr/>
        </p:nvSpPr>
        <p:spPr>
          <a:xfrm>
            <a:off x="8657985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</a:t>
            </a:r>
            <a:r>
              <a:rPr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1,337</a:t>
            </a:r>
            <a:endParaRPr kumimoji="1" lang="en-US" altLang="ja-JP" sz="105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LOW</a:t>
            </a:r>
            <a:endParaRPr kumimoji="1" lang="en-US" altLang="zh-TW" sz="1050" b="1" dirty="0">
              <a:solidFill>
                <a:srgbClr val="FF696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2" name="Picture 14" descr="Airplane Take Off Icon - Free Download, PNG and Vector">
            <a:extLst>
              <a:ext uri="{FF2B5EF4-FFF2-40B4-BE49-F238E27FC236}">
                <a16:creationId xmlns:a16="http://schemas.microsoft.com/office/drawing/2014/main" id="{79F1B454-2C3E-4766-9319-5246FE4C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343" y="1703432"/>
            <a:ext cx="583689" cy="58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3E4E075-12D3-4B28-AAA1-5B4D45096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680466"/>
              </p:ext>
            </p:extLst>
          </p:nvPr>
        </p:nvGraphicFramePr>
        <p:xfrm>
          <a:off x="7458515" y="997743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Regions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Region 1</a:t>
                      </a: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6DF8E4A9-0001-4025-8683-5B8692AA6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131047"/>
              </p:ext>
            </p:extLst>
          </p:nvPr>
        </p:nvGraphicFramePr>
        <p:xfrm>
          <a:off x="8899109" y="1001121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Groups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pic>
        <p:nvPicPr>
          <p:cNvPr id="192" name="図 191">
            <a:extLst>
              <a:ext uri="{FF2B5EF4-FFF2-40B4-BE49-F238E27FC236}">
                <a16:creationId xmlns:a16="http://schemas.microsoft.com/office/drawing/2014/main" id="{B5CA9542-E265-4DF2-AC2F-D8EF95C20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56" y="3527659"/>
            <a:ext cx="1563380" cy="1272789"/>
          </a:xfrm>
          <a:prstGeom prst="rect">
            <a:avLst/>
          </a:prstGeom>
        </p:spPr>
      </p:pic>
      <p:pic>
        <p:nvPicPr>
          <p:cNvPr id="194" name="図 193">
            <a:extLst>
              <a:ext uri="{FF2B5EF4-FFF2-40B4-BE49-F238E27FC236}">
                <a16:creationId xmlns:a16="http://schemas.microsoft.com/office/drawing/2014/main" id="{34317C3C-1BF8-4445-8ED8-0A2DFCDE5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365" y="3527659"/>
            <a:ext cx="1563380" cy="1272789"/>
          </a:xfrm>
          <a:prstGeom prst="rect">
            <a:avLst/>
          </a:prstGeom>
        </p:spPr>
      </p:pic>
      <p:pic>
        <p:nvPicPr>
          <p:cNvPr id="196" name="図 195">
            <a:extLst>
              <a:ext uri="{FF2B5EF4-FFF2-40B4-BE49-F238E27FC236}">
                <a16:creationId xmlns:a16="http://schemas.microsoft.com/office/drawing/2014/main" id="{46277044-7522-47CF-AF89-971677809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974" y="3527659"/>
            <a:ext cx="1563380" cy="1272789"/>
          </a:xfrm>
          <a:prstGeom prst="rect">
            <a:avLst/>
          </a:prstGeom>
        </p:spPr>
      </p:pic>
      <p:pic>
        <p:nvPicPr>
          <p:cNvPr id="198" name="図 197">
            <a:extLst>
              <a:ext uri="{FF2B5EF4-FFF2-40B4-BE49-F238E27FC236}">
                <a16:creationId xmlns:a16="http://schemas.microsoft.com/office/drawing/2014/main" id="{7AE9EF0D-F271-4262-88A8-756D71CE1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467" y="3527659"/>
            <a:ext cx="1563380" cy="1272789"/>
          </a:xfrm>
          <a:prstGeom prst="rect">
            <a:avLst/>
          </a:prstGeom>
        </p:spPr>
      </p:pic>
      <p:pic>
        <p:nvPicPr>
          <p:cNvPr id="200" name="図 199">
            <a:extLst>
              <a:ext uri="{FF2B5EF4-FFF2-40B4-BE49-F238E27FC236}">
                <a16:creationId xmlns:a16="http://schemas.microsoft.com/office/drawing/2014/main" id="{3EA5E562-ECBC-4BD0-9579-337D68757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7733" y="3527659"/>
            <a:ext cx="1563380" cy="1272789"/>
          </a:xfrm>
          <a:prstGeom prst="rect">
            <a:avLst/>
          </a:prstGeom>
        </p:spPr>
      </p:pic>
      <p:sp>
        <p:nvSpPr>
          <p:cNvPr id="202" name="テキスト ボックス 201">
            <a:extLst>
              <a:ext uri="{FF2B5EF4-FFF2-40B4-BE49-F238E27FC236}">
                <a16:creationId xmlns:a16="http://schemas.microsoft.com/office/drawing/2014/main" id="{077E4581-89A9-4545-A2D4-AD94B4B6F521}"/>
              </a:ext>
            </a:extLst>
          </p:cNvPr>
          <p:cNvSpPr txBox="1"/>
          <p:nvPr/>
        </p:nvSpPr>
        <p:spPr>
          <a:xfrm>
            <a:off x="8594427" y="2209701"/>
            <a:ext cx="1441761" cy="28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B1C4EE64-7EC5-4FD0-BED2-EF0D5EBCA055}"/>
              </a:ext>
            </a:extLst>
          </p:cNvPr>
          <p:cNvSpPr/>
          <p:nvPr/>
        </p:nvSpPr>
        <p:spPr>
          <a:xfrm>
            <a:off x="6721150" y="1953598"/>
            <a:ext cx="3541162" cy="184825"/>
          </a:xfrm>
          <a:custGeom>
            <a:avLst/>
            <a:gdLst>
              <a:gd name="connsiteX0" fmla="*/ 0 w 3531141"/>
              <a:gd name="connsiteY0" fmla="*/ 0 h 184825"/>
              <a:gd name="connsiteX1" fmla="*/ 1838528 w 3531141"/>
              <a:gd name="connsiteY1" fmla="*/ 0 h 184825"/>
              <a:gd name="connsiteX2" fmla="*/ 1838528 w 3531141"/>
              <a:gd name="connsiteY2" fmla="*/ 184825 h 184825"/>
              <a:gd name="connsiteX3" fmla="*/ 3531141 w 3531141"/>
              <a:gd name="connsiteY3" fmla="*/ 184825 h 18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1141" h="184825">
                <a:moveTo>
                  <a:pt x="0" y="0"/>
                </a:moveTo>
                <a:lnTo>
                  <a:pt x="1838528" y="0"/>
                </a:lnTo>
                <a:lnTo>
                  <a:pt x="1838528" y="184825"/>
                </a:lnTo>
                <a:lnTo>
                  <a:pt x="3531141" y="184825"/>
                </a:lnTo>
              </a:path>
            </a:pathLst>
          </a:custGeom>
          <a:noFill/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0034EC0-00B9-4899-BC17-25CE22AF8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891" y="369891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362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13340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Magement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46476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54311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>
                <a:solidFill>
                  <a:srgbClr val="8FAADC"/>
                </a:solidFill>
              </a:rPr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</a:t>
            </a:r>
            <a:r>
              <a:rPr lang="en-US" altLang="ja-JP" sz="900" dirty="0">
                <a:solidFill>
                  <a:srgbClr val="4371C5"/>
                </a:solidFill>
              </a:rPr>
              <a:t> </a:t>
            </a:r>
            <a:r>
              <a:rPr lang="ja-JP" altLang="en-US" sz="900" dirty="0">
                <a:solidFill>
                  <a:srgbClr val="4371C5"/>
                </a:solidFill>
              </a:rPr>
              <a:t>●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17467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062329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F9B57C-AF0E-46BF-A1D5-2CE0BD496F98}"/>
              </a:ext>
            </a:extLst>
          </p:cNvPr>
          <p:cNvSpPr/>
          <p:nvPr/>
        </p:nvSpPr>
        <p:spPr>
          <a:xfrm>
            <a:off x="8778866" y="5908480"/>
            <a:ext cx="1370974" cy="233771"/>
          </a:xfrm>
          <a:prstGeom prst="rect">
            <a:avLst/>
          </a:prstGeom>
          <a:solidFill>
            <a:srgbClr val="1133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900280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8" y="5606891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48473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97231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6ED7B-0058-4DA9-BE59-1E8A639A31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1820" y="374175"/>
            <a:ext cx="5746990" cy="37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09398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Demand Pattern Analysis </a:t>
            </a:r>
            <a:r>
              <a:rPr lang="ja-JP" altLang="en-US" sz="1600" dirty="0">
                <a:solidFill>
                  <a:schemeClr val="bg1"/>
                </a:solidFill>
              </a:rPr>
              <a:t>需要パターン解析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43372"/>
            <a:ext cx="4984708" cy="266657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904" y="1032811"/>
            <a:ext cx="1436488" cy="2718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059344"/>
              </p:ext>
            </p:extLst>
          </p:nvPr>
        </p:nvGraphicFramePr>
        <p:xfrm>
          <a:off x="2064564" y="1035078"/>
          <a:ext cx="823672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72990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59602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499120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Demand Overview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需要ダッシュボード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Seasonality &amp; Trends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季節性・トレンド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Forecasting Models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予測モデル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  Expandability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説明性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251909"/>
              </p:ext>
            </p:extLst>
          </p:nvPr>
        </p:nvGraphicFramePr>
        <p:xfrm>
          <a:off x="2064564" y="1590958"/>
          <a:ext cx="8236723" cy="2160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3672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169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84367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37066"/>
              </p:ext>
            </p:extLst>
          </p:nvPr>
        </p:nvGraphicFramePr>
        <p:xfrm>
          <a:off x="628077" y="1092311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556204"/>
              </p:ext>
            </p:extLst>
          </p:nvPr>
        </p:nvGraphicFramePr>
        <p:xfrm>
          <a:off x="628077" y="1748956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57096"/>
              </p:ext>
            </p:extLst>
          </p:nvPr>
        </p:nvGraphicFramePr>
        <p:xfrm>
          <a:off x="648311" y="24463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068903"/>
              </p:ext>
            </p:extLst>
          </p:nvPr>
        </p:nvGraphicFramePr>
        <p:xfrm>
          <a:off x="638193" y="304755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95" name="Table 4">
            <a:extLst>
              <a:ext uri="{FF2B5EF4-FFF2-40B4-BE49-F238E27FC236}">
                <a16:creationId xmlns:a16="http://schemas.microsoft.com/office/drawing/2014/main" id="{33C46986-457B-4A17-9D12-BE58A930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627336"/>
              </p:ext>
            </p:extLst>
          </p:nvPr>
        </p:nvGraphicFramePr>
        <p:xfrm>
          <a:off x="2174240" y="1959698"/>
          <a:ext cx="8062297" cy="1722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115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1673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717847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726392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52030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606752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615297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795648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997565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997565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30559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Detail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Seasonal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Trend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Forecast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84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Seasonal Test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High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High Season Index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Trend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Test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Slope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Change Points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Predicted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Sales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Model Error (MAPE)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OCT-2020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15,000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+/- 2%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-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2,500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+/- 10%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-5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NOV-2020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7,950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+/- 4%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02" name="Table 4">
            <a:extLst>
              <a:ext uri="{FF2B5EF4-FFF2-40B4-BE49-F238E27FC236}">
                <a16:creationId xmlns:a16="http://schemas.microsoft.com/office/drawing/2014/main" id="{5D9DD4C3-55F2-4165-A81D-C1F067F2A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666960"/>
              </p:ext>
            </p:extLst>
          </p:nvPr>
        </p:nvGraphicFramePr>
        <p:xfrm>
          <a:off x="534904" y="3850283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 Index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06" name="Rectangle 117">
            <a:extLst>
              <a:ext uri="{FF2B5EF4-FFF2-40B4-BE49-F238E27FC236}">
                <a16:creationId xmlns:a16="http://schemas.microsoft.com/office/drawing/2014/main" id="{569AEFAC-EDDE-4EA8-B12A-52579D9BB14A}"/>
              </a:ext>
            </a:extLst>
          </p:cNvPr>
          <p:cNvSpPr/>
          <p:nvPr/>
        </p:nvSpPr>
        <p:spPr>
          <a:xfrm>
            <a:off x="614161" y="4339655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TextBox 88">
            <a:extLst>
              <a:ext uri="{FF2B5EF4-FFF2-40B4-BE49-F238E27FC236}">
                <a16:creationId xmlns:a16="http://schemas.microsoft.com/office/drawing/2014/main" id="{507E4C22-8222-4DC6-A1E5-6EB94F9C4B09}"/>
              </a:ext>
            </a:extLst>
          </p:cNvPr>
          <p:cNvSpPr txBox="1"/>
          <p:nvPr/>
        </p:nvSpPr>
        <p:spPr>
          <a:xfrm>
            <a:off x="714898" y="5917045"/>
            <a:ext cx="2521213" cy="2542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Seasonal Index</a:t>
            </a:r>
            <a:endParaRPr lang="en-US" sz="900" dirty="0"/>
          </a:p>
        </p:txBody>
      </p:sp>
      <p:graphicFrame>
        <p:nvGraphicFramePr>
          <p:cNvPr id="116" name="Table 4">
            <a:extLst>
              <a:ext uri="{FF2B5EF4-FFF2-40B4-BE49-F238E27FC236}">
                <a16:creationId xmlns:a16="http://schemas.microsoft.com/office/drawing/2014/main" id="{C865CA0C-3F6A-40FA-8C91-52FDC2FF5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339093"/>
              </p:ext>
            </p:extLst>
          </p:nvPr>
        </p:nvGraphicFramePr>
        <p:xfrm>
          <a:off x="676172" y="4427086"/>
          <a:ext cx="2810508" cy="13958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20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878651006"/>
                    </a:ext>
                  </a:extLst>
                </a:gridCol>
              </a:tblGrid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252885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409988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134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356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5270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JAN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APR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MAY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JUN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JUL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AUG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SEP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OCT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NOV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19" name="Table 4">
            <a:extLst>
              <a:ext uri="{FF2B5EF4-FFF2-40B4-BE49-F238E27FC236}">
                <a16:creationId xmlns:a16="http://schemas.microsoft.com/office/drawing/2014/main" id="{2DDEB4D6-85A0-450B-A46B-E74150B12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522066"/>
              </p:ext>
            </p:extLst>
          </p:nvPr>
        </p:nvGraphicFramePr>
        <p:xfrm>
          <a:off x="7038454" y="3850283"/>
          <a:ext cx="3262833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83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Forecast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2" name="フリーフォーム: 図形 121">
            <a:extLst>
              <a:ext uri="{FF2B5EF4-FFF2-40B4-BE49-F238E27FC236}">
                <a16:creationId xmlns:a16="http://schemas.microsoft.com/office/drawing/2014/main" id="{8FDCEC70-3FB1-4894-8F0C-264B957234AA}"/>
              </a:ext>
            </a:extLst>
          </p:cNvPr>
          <p:cNvSpPr/>
          <p:nvPr/>
        </p:nvSpPr>
        <p:spPr>
          <a:xfrm>
            <a:off x="18750578" y="-1687648"/>
            <a:ext cx="3144852" cy="905854"/>
          </a:xfrm>
          <a:custGeom>
            <a:avLst/>
            <a:gdLst>
              <a:gd name="connsiteX0" fmla="*/ 0 w 3144852"/>
              <a:gd name="connsiteY0" fmla="*/ 162370 h 905854"/>
              <a:gd name="connsiteX1" fmla="*/ 316194 w 3144852"/>
              <a:gd name="connsiteY1" fmla="*/ 461473 h 905854"/>
              <a:gd name="connsiteX2" fmla="*/ 564023 w 3144852"/>
              <a:gd name="connsiteY2" fmla="*/ 34183 h 905854"/>
              <a:gd name="connsiteX3" fmla="*/ 863125 w 3144852"/>
              <a:gd name="connsiteY3" fmla="*/ 632389 h 905854"/>
              <a:gd name="connsiteX4" fmla="*/ 863125 w 3144852"/>
              <a:gd name="connsiteY4" fmla="*/ 632389 h 905854"/>
              <a:gd name="connsiteX5" fmla="*/ 1102408 w 3144852"/>
              <a:gd name="connsiteY5" fmla="*/ 341832 h 905854"/>
              <a:gd name="connsiteX6" fmla="*/ 1401510 w 3144852"/>
              <a:gd name="connsiteY6" fmla="*/ 905854 h 905854"/>
              <a:gd name="connsiteX7" fmla="*/ 1709159 w 3144852"/>
              <a:gd name="connsiteY7" fmla="*/ 316195 h 905854"/>
              <a:gd name="connsiteX8" fmla="*/ 1982624 w 3144852"/>
              <a:gd name="connsiteY8" fmla="*/ 0 h 905854"/>
              <a:gd name="connsiteX9" fmla="*/ 2281727 w 3144852"/>
              <a:gd name="connsiteY9" fmla="*/ 341832 h 905854"/>
              <a:gd name="connsiteX10" fmla="*/ 2555193 w 3144852"/>
              <a:gd name="connsiteY10" fmla="*/ 512748 h 905854"/>
              <a:gd name="connsiteX11" fmla="*/ 2837204 w 3144852"/>
              <a:gd name="connsiteY11" fmla="*/ 316195 h 905854"/>
              <a:gd name="connsiteX12" fmla="*/ 3144852 w 3144852"/>
              <a:gd name="connsiteY12" fmla="*/ 230737 h 90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4852" h="905854">
                <a:moveTo>
                  <a:pt x="0" y="162370"/>
                </a:moveTo>
                <a:lnTo>
                  <a:pt x="316194" y="461473"/>
                </a:lnTo>
                <a:lnTo>
                  <a:pt x="564023" y="34183"/>
                </a:lnTo>
                <a:lnTo>
                  <a:pt x="863125" y="632389"/>
                </a:lnTo>
                <a:lnTo>
                  <a:pt x="863125" y="632389"/>
                </a:lnTo>
                <a:lnTo>
                  <a:pt x="1102408" y="341832"/>
                </a:lnTo>
                <a:lnTo>
                  <a:pt x="1401510" y="905854"/>
                </a:lnTo>
                <a:lnTo>
                  <a:pt x="1709159" y="316195"/>
                </a:lnTo>
                <a:lnTo>
                  <a:pt x="1982624" y="0"/>
                </a:lnTo>
                <a:lnTo>
                  <a:pt x="2281727" y="341832"/>
                </a:lnTo>
                <a:lnTo>
                  <a:pt x="2555193" y="512748"/>
                </a:lnTo>
                <a:lnTo>
                  <a:pt x="2837204" y="316195"/>
                </a:lnTo>
                <a:lnTo>
                  <a:pt x="3144852" y="230737"/>
                </a:ln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3" name="Table 4">
            <a:extLst>
              <a:ext uri="{FF2B5EF4-FFF2-40B4-BE49-F238E27FC236}">
                <a16:creationId xmlns:a16="http://schemas.microsoft.com/office/drawing/2014/main" id="{6912E18B-2243-4968-9EC2-D2B06A8AA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51140"/>
              </p:ext>
            </p:extLst>
          </p:nvPr>
        </p:nvGraphicFramePr>
        <p:xfrm>
          <a:off x="3777774" y="3866052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Trends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6" name="Rectangle 117">
            <a:extLst>
              <a:ext uri="{FF2B5EF4-FFF2-40B4-BE49-F238E27FC236}">
                <a16:creationId xmlns:a16="http://schemas.microsoft.com/office/drawing/2014/main" id="{40826BAB-595A-4690-8CA0-8E416232555F}"/>
              </a:ext>
            </a:extLst>
          </p:cNvPr>
          <p:cNvSpPr/>
          <p:nvPr/>
        </p:nvSpPr>
        <p:spPr>
          <a:xfrm>
            <a:off x="3858384" y="4339654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TextBox 88">
            <a:extLst>
              <a:ext uri="{FF2B5EF4-FFF2-40B4-BE49-F238E27FC236}">
                <a16:creationId xmlns:a16="http://schemas.microsoft.com/office/drawing/2014/main" id="{CE79F61C-F3F0-4B72-8F49-76E805FD998A}"/>
              </a:ext>
            </a:extLst>
          </p:cNvPr>
          <p:cNvSpPr txBox="1"/>
          <p:nvPr/>
        </p:nvSpPr>
        <p:spPr>
          <a:xfrm>
            <a:off x="3897105" y="5808042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92D050"/>
                </a:solidFill>
              </a:rPr>
              <a:t>● </a:t>
            </a:r>
            <a:r>
              <a:rPr lang="en-US" altLang="ja-JP" sz="900" dirty="0"/>
              <a:t>Trend </a:t>
            </a:r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Change Point</a:t>
            </a:r>
            <a:endParaRPr lang="en-US" sz="900" dirty="0"/>
          </a:p>
        </p:txBody>
      </p:sp>
      <p:sp>
        <p:nvSpPr>
          <p:cNvPr id="62" name="フリーフォーム: 図形 61">
            <a:extLst>
              <a:ext uri="{FF2B5EF4-FFF2-40B4-BE49-F238E27FC236}">
                <a16:creationId xmlns:a16="http://schemas.microsoft.com/office/drawing/2014/main" id="{8F342AF5-74D4-4C1B-A84B-4E244BFFF531}"/>
              </a:ext>
            </a:extLst>
          </p:cNvPr>
          <p:cNvSpPr/>
          <p:nvPr/>
        </p:nvSpPr>
        <p:spPr>
          <a:xfrm>
            <a:off x="3893957" y="4518111"/>
            <a:ext cx="2870534" cy="999512"/>
          </a:xfrm>
          <a:custGeom>
            <a:avLst/>
            <a:gdLst>
              <a:gd name="connsiteX0" fmla="*/ 0 w 6477712"/>
              <a:gd name="connsiteY0" fmla="*/ 658026 h 1486968"/>
              <a:gd name="connsiteX1" fmla="*/ 316194 w 6477712"/>
              <a:gd name="connsiteY1" fmla="*/ 863125 h 1486968"/>
              <a:gd name="connsiteX2" fmla="*/ 581114 w 6477712"/>
              <a:gd name="connsiteY2" fmla="*/ 333286 h 1486968"/>
              <a:gd name="connsiteX3" fmla="*/ 863125 w 6477712"/>
              <a:gd name="connsiteY3" fmla="*/ 1119499 h 1486968"/>
              <a:gd name="connsiteX4" fmla="*/ 1145136 w 6477712"/>
              <a:gd name="connsiteY4" fmla="*/ 1119499 h 1486968"/>
              <a:gd name="connsiteX5" fmla="*/ 1435693 w 6477712"/>
              <a:gd name="connsiteY5" fmla="*/ 1486968 h 1486968"/>
              <a:gd name="connsiteX6" fmla="*/ 1683521 w 6477712"/>
              <a:gd name="connsiteY6" fmla="*/ 846034 h 1486968"/>
              <a:gd name="connsiteX7" fmla="*/ 1991170 w 6477712"/>
              <a:gd name="connsiteY7" fmla="*/ 461473 h 1486968"/>
              <a:gd name="connsiteX8" fmla="*/ 2273181 w 6477712"/>
              <a:gd name="connsiteY8" fmla="*/ 837488 h 1486968"/>
              <a:gd name="connsiteX9" fmla="*/ 2572284 w 6477712"/>
              <a:gd name="connsiteY9" fmla="*/ 1333144 h 1486968"/>
              <a:gd name="connsiteX10" fmla="*/ 2837204 w 6477712"/>
              <a:gd name="connsiteY10" fmla="*/ 820396 h 1486968"/>
              <a:gd name="connsiteX11" fmla="*/ 3127761 w 6477712"/>
              <a:gd name="connsiteY11" fmla="*/ 658026 h 1486968"/>
              <a:gd name="connsiteX12" fmla="*/ 3332860 w 6477712"/>
              <a:gd name="connsiteY12" fmla="*/ 418744 h 1486968"/>
              <a:gd name="connsiteX13" fmla="*/ 3640508 w 6477712"/>
              <a:gd name="connsiteY13" fmla="*/ 615297 h 1486968"/>
              <a:gd name="connsiteX14" fmla="*/ 3913974 w 6477712"/>
              <a:gd name="connsiteY14" fmla="*/ 25637 h 1486968"/>
              <a:gd name="connsiteX15" fmla="*/ 4213077 w 6477712"/>
              <a:gd name="connsiteY15" fmla="*/ 837488 h 1486968"/>
              <a:gd name="connsiteX16" fmla="*/ 4512179 w 6477712"/>
              <a:gd name="connsiteY16" fmla="*/ 846034 h 1486968"/>
              <a:gd name="connsiteX17" fmla="*/ 4794191 w 6477712"/>
              <a:gd name="connsiteY17" fmla="*/ 1256232 h 1486968"/>
              <a:gd name="connsiteX18" fmla="*/ 5042019 w 6477712"/>
              <a:gd name="connsiteY18" fmla="*/ 487110 h 1486968"/>
              <a:gd name="connsiteX19" fmla="*/ 5306938 w 6477712"/>
              <a:gd name="connsiteY19" fmla="*/ 0 h 1486968"/>
              <a:gd name="connsiteX20" fmla="*/ 5623133 w 6477712"/>
              <a:gd name="connsiteY20" fmla="*/ 581114 h 1486968"/>
              <a:gd name="connsiteX21" fmla="*/ 5913690 w 6477712"/>
              <a:gd name="connsiteY21" fmla="*/ 999858 h 1486968"/>
              <a:gd name="connsiteX22" fmla="*/ 6170063 w 6477712"/>
              <a:gd name="connsiteY22" fmla="*/ 358923 h 1486968"/>
              <a:gd name="connsiteX23" fmla="*/ 6452075 w 6477712"/>
              <a:gd name="connsiteY23" fmla="*/ 17092 h 1486968"/>
              <a:gd name="connsiteX24" fmla="*/ 6477712 w 6477712"/>
              <a:gd name="connsiteY24" fmla="*/ 34183 h 148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77712" h="1486968">
                <a:moveTo>
                  <a:pt x="0" y="658026"/>
                </a:moveTo>
                <a:lnTo>
                  <a:pt x="316194" y="863125"/>
                </a:lnTo>
                <a:lnTo>
                  <a:pt x="581114" y="333286"/>
                </a:lnTo>
                <a:lnTo>
                  <a:pt x="863125" y="1119499"/>
                </a:lnTo>
                <a:lnTo>
                  <a:pt x="1145136" y="1119499"/>
                </a:lnTo>
                <a:lnTo>
                  <a:pt x="1435693" y="1486968"/>
                </a:lnTo>
                <a:lnTo>
                  <a:pt x="1683521" y="846034"/>
                </a:lnTo>
                <a:lnTo>
                  <a:pt x="1991170" y="461473"/>
                </a:lnTo>
                <a:lnTo>
                  <a:pt x="2273181" y="837488"/>
                </a:lnTo>
                <a:lnTo>
                  <a:pt x="2572284" y="1333144"/>
                </a:lnTo>
                <a:lnTo>
                  <a:pt x="2837204" y="820396"/>
                </a:lnTo>
                <a:lnTo>
                  <a:pt x="3127761" y="658026"/>
                </a:lnTo>
                <a:lnTo>
                  <a:pt x="3332860" y="418744"/>
                </a:lnTo>
                <a:lnTo>
                  <a:pt x="3640508" y="615297"/>
                </a:lnTo>
                <a:lnTo>
                  <a:pt x="3913974" y="25637"/>
                </a:lnTo>
                <a:lnTo>
                  <a:pt x="4213077" y="837488"/>
                </a:lnTo>
                <a:lnTo>
                  <a:pt x="4512179" y="846034"/>
                </a:lnTo>
                <a:lnTo>
                  <a:pt x="4794191" y="1256232"/>
                </a:lnTo>
                <a:lnTo>
                  <a:pt x="5042019" y="487110"/>
                </a:lnTo>
                <a:lnTo>
                  <a:pt x="5306938" y="0"/>
                </a:lnTo>
                <a:lnTo>
                  <a:pt x="5623133" y="581114"/>
                </a:lnTo>
                <a:lnTo>
                  <a:pt x="5913690" y="999858"/>
                </a:lnTo>
                <a:lnTo>
                  <a:pt x="6170063" y="358923"/>
                </a:lnTo>
                <a:lnTo>
                  <a:pt x="6452075" y="17092"/>
                </a:lnTo>
                <a:lnTo>
                  <a:pt x="6477712" y="34183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フリーフォーム: 図形 62">
            <a:extLst>
              <a:ext uri="{FF2B5EF4-FFF2-40B4-BE49-F238E27FC236}">
                <a16:creationId xmlns:a16="http://schemas.microsoft.com/office/drawing/2014/main" id="{E08FFBEA-4B36-4B18-8474-39DD8A1C0542}"/>
              </a:ext>
            </a:extLst>
          </p:cNvPr>
          <p:cNvSpPr/>
          <p:nvPr/>
        </p:nvSpPr>
        <p:spPr>
          <a:xfrm>
            <a:off x="3879791" y="4785643"/>
            <a:ext cx="2879932" cy="376015"/>
          </a:xfrm>
          <a:custGeom>
            <a:avLst/>
            <a:gdLst>
              <a:gd name="connsiteX0" fmla="*/ 0 w 2879932"/>
              <a:gd name="connsiteY0" fmla="*/ 367470 h 376015"/>
              <a:gd name="connsiteX1" fmla="*/ 1743342 w 2879932"/>
              <a:gd name="connsiteY1" fmla="*/ 376015 h 376015"/>
              <a:gd name="connsiteX2" fmla="*/ 2879932 w 2879932"/>
              <a:gd name="connsiteY2" fmla="*/ 0 h 376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9932" h="376015">
                <a:moveTo>
                  <a:pt x="0" y="367470"/>
                </a:moveTo>
                <a:lnTo>
                  <a:pt x="1743342" y="376015"/>
                </a:lnTo>
                <a:lnTo>
                  <a:pt x="2879932" y="0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88">
            <a:extLst>
              <a:ext uri="{FF2B5EF4-FFF2-40B4-BE49-F238E27FC236}">
                <a16:creationId xmlns:a16="http://schemas.microsoft.com/office/drawing/2014/main" id="{DE0EB9CB-93A6-45AA-AF37-4CB2EE83586D}"/>
              </a:ext>
            </a:extLst>
          </p:cNvPr>
          <p:cNvSpPr txBox="1"/>
          <p:nvPr/>
        </p:nvSpPr>
        <p:spPr>
          <a:xfrm>
            <a:off x="5515919" y="5093241"/>
            <a:ext cx="221457" cy="1374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endParaRPr lang="en-US" sz="900" dirty="0"/>
          </a:p>
        </p:txBody>
      </p:sp>
      <p:sp>
        <p:nvSpPr>
          <p:cNvPr id="131" name="Rectangle 117">
            <a:extLst>
              <a:ext uri="{FF2B5EF4-FFF2-40B4-BE49-F238E27FC236}">
                <a16:creationId xmlns:a16="http://schemas.microsoft.com/office/drawing/2014/main" id="{0C69868E-7D78-4956-A31F-01F08410E92B}"/>
              </a:ext>
            </a:extLst>
          </p:cNvPr>
          <p:cNvSpPr/>
          <p:nvPr/>
        </p:nvSpPr>
        <p:spPr>
          <a:xfrm>
            <a:off x="7124328" y="4343706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0" name="フリーフォーム: 図形 129">
            <a:extLst>
              <a:ext uri="{FF2B5EF4-FFF2-40B4-BE49-F238E27FC236}">
                <a16:creationId xmlns:a16="http://schemas.microsoft.com/office/drawing/2014/main" id="{8514FF5E-8E68-4D30-BEB7-DF9556FF12F2}"/>
              </a:ext>
            </a:extLst>
          </p:cNvPr>
          <p:cNvSpPr/>
          <p:nvPr/>
        </p:nvSpPr>
        <p:spPr>
          <a:xfrm>
            <a:off x="7329291" y="4601401"/>
            <a:ext cx="1974885" cy="999512"/>
          </a:xfrm>
          <a:custGeom>
            <a:avLst/>
            <a:gdLst>
              <a:gd name="connsiteX0" fmla="*/ 0 w 6477712"/>
              <a:gd name="connsiteY0" fmla="*/ 658026 h 1486968"/>
              <a:gd name="connsiteX1" fmla="*/ 316194 w 6477712"/>
              <a:gd name="connsiteY1" fmla="*/ 863125 h 1486968"/>
              <a:gd name="connsiteX2" fmla="*/ 581114 w 6477712"/>
              <a:gd name="connsiteY2" fmla="*/ 333286 h 1486968"/>
              <a:gd name="connsiteX3" fmla="*/ 863125 w 6477712"/>
              <a:gd name="connsiteY3" fmla="*/ 1119499 h 1486968"/>
              <a:gd name="connsiteX4" fmla="*/ 1145136 w 6477712"/>
              <a:gd name="connsiteY4" fmla="*/ 1119499 h 1486968"/>
              <a:gd name="connsiteX5" fmla="*/ 1435693 w 6477712"/>
              <a:gd name="connsiteY5" fmla="*/ 1486968 h 1486968"/>
              <a:gd name="connsiteX6" fmla="*/ 1683521 w 6477712"/>
              <a:gd name="connsiteY6" fmla="*/ 846034 h 1486968"/>
              <a:gd name="connsiteX7" fmla="*/ 1991170 w 6477712"/>
              <a:gd name="connsiteY7" fmla="*/ 461473 h 1486968"/>
              <a:gd name="connsiteX8" fmla="*/ 2273181 w 6477712"/>
              <a:gd name="connsiteY8" fmla="*/ 837488 h 1486968"/>
              <a:gd name="connsiteX9" fmla="*/ 2572284 w 6477712"/>
              <a:gd name="connsiteY9" fmla="*/ 1333144 h 1486968"/>
              <a:gd name="connsiteX10" fmla="*/ 2837204 w 6477712"/>
              <a:gd name="connsiteY10" fmla="*/ 820396 h 1486968"/>
              <a:gd name="connsiteX11" fmla="*/ 3127761 w 6477712"/>
              <a:gd name="connsiteY11" fmla="*/ 658026 h 1486968"/>
              <a:gd name="connsiteX12" fmla="*/ 3332860 w 6477712"/>
              <a:gd name="connsiteY12" fmla="*/ 418744 h 1486968"/>
              <a:gd name="connsiteX13" fmla="*/ 3640508 w 6477712"/>
              <a:gd name="connsiteY13" fmla="*/ 615297 h 1486968"/>
              <a:gd name="connsiteX14" fmla="*/ 3913974 w 6477712"/>
              <a:gd name="connsiteY14" fmla="*/ 25637 h 1486968"/>
              <a:gd name="connsiteX15" fmla="*/ 4213077 w 6477712"/>
              <a:gd name="connsiteY15" fmla="*/ 837488 h 1486968"/>
              <a:gd name="connsiteX16" fmla="*/ 4512179 w 6477712"/>
              <a:gd name="connsiteY16" fmla="*/ 846034 h 1486968"/>
              <a:gd name="connsiteX17" fmla="*/ 4794191 w 6477712"/>
              <a:gd name="connsiteY17" fmla="*/ 1256232 h 1486968"/>
              <a:gd name="connsiteX18" fmla="*/ 5042019 w 6477712"/>
              <a:gd name="connsiteY18" fmla="*/ 487110 h 1486968"/>
              <a:gd name="connsiteX19" fmla="*/ 5306938 w 6477712"/>
              <a:gd name="connsiteY19" fmla="*/ 0 h 1486968"/>
              <a:gd name="connsiteX20" fmla="*/ 5623133 w 6477712"/>
              <a:gd name="connsiteY20" fmla="*/ 581114 h 1486968"/>
              <a:gd name="connsiteX21" fmla="*/ 5913690 w 6477712"/>
              <a:gd name="connsiteY21" fmla="*/ 999858 h 1486968"/>
              <a:gd name="connsiteX22" fmla="*/ 6170063 w 6477712"/>
              <a:gd name="connsiteY22" fmla="*/ 358923 h 1486968"/>
              <a:gd name="connsiteX23" fmla="*/ 6452075 w 6477712"/>
              <a:gd name="connsiteY23" fmla="*/ 17092 h 1486968"/>
              <a:gd name="connsiteX24" fmla="*/ 6477712 w 6477712"/>
              <a:gd name="connsiteY24" fmla="*/ 34183 h 148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77712" h="1486968">
                <a:moveTo>
                  <a:pt x="0" y="658026"/>
                </a:moveTo>
                <a:lnTo>
                  <a:pt x="316194" y="863125"/>
                </a:lnTo>
                <a:lnTo>
                  <a:pt x="581114" y="333286"/>
                </a:lnTo>
                <a:lnTo>
                  <a:pt x="863125" y="1119499"/>
                </a:lnTo>
                <a:lnTo>
                  <a:pt x="1145136" y="1119499"/>
                </a:lnTo>
                <a:lnTo>
                  <a:pt x="1435693" y="1486968"/>
                </a:lnTo>
                <a:lnTo>
                  <a:pt x="1683521" y="846034"/>
                </a:lnTo>
                <a:lnTo>
                  <a:pt x="1991170" y="461473"/>
                </a:lnTo>
                <a:lnTo>
                  <a:pt x="2273181" y="837488"/>
                </a:lnTo>
                <a:lnTo>
                  <a:pt x="2572284" y="1333144"/>
                </a:lnTo>
                <a:lnTo>
                  <a:pt x="2837204" y="820396"/>
                </a:lnTo>
                <a:lnTo>
                  <a:pt x="3127761" y="658026"/>
                </a:lnTo>
                <a:lnTo>
                  <a:pt x="3332860" y="418744"/>
                </a:lnTo>
                <a:lnTo>
                  <a:pt x="3640508" y="615297"/>
                </a:lnTo>
                <a:lnTo>
                  <a:pt x="3913974" y="25637"/>
                </a:lnTo>
                <a:lnTo>
                  <a:pt x="4213077" y="837488"/>
                </a:lnTo>
                <a:lnTo>
                  <a:pt x="4512179" y="846034"/>
                </a:lnTo>
                <a:lnTo>
                  <a:pt x="4794191" y="1256232"/>
                </a:lnTo>
                <a:lnTo>
                  <a:pt x="5042019" y="487110"/>
                </a:lnTo>
                <a:lnTo>
                  <a:pt x="5306938" y="0"/>
                </a:lnTo>
                <a:lnTo>
                  <a:pt x="5623133" y="581114"/>
                </a:lnTo>
                <a:lnTo>
                  <a:pt x="5913690" y="999858"/>
                </a:lnTo>
                <a:lnTo>
                  <a:pt x="6170063" y="358923"/>
                </a:lnTo>
                <a:lnTo>
                  <a:pt x="6452075" y="17092"/>
                </a:lnTo>
                <a:lnTo>
                  <a:pt x="6477712" y="34183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フリーフォーム: 図形 63">
            <a:extLst>
              <a:ext uri="{FF2B5EF4-FFF2-40B4-BE49-F238E27FC236}">
                <a16:creationId xmlns:a16="http://schemas.microsoft.com/office/drawing/2014/main" id="{F4337D0F-8456-41EA-9CD8-A242AFA18FF5}"/>
              </a:ext>
            </a:extLst>
          </p:cNvPr>
          <p:cNvSpPr/>
          <p:nvPr/>
        </p:nvSpPr>
        <p:spPr>
          <a:xfrm>
            <a:off x="7359339" y="4399690"/>
            <a:ext cx="2596512" cy="1367327"/>
          </a:xfrm>
          <a:custGeom>
            <a:avLst/>
            <a:gdLst>
              <a:gd name="connsiteX0" fmla="*/ 0 w 2888479"/>
              <a:gd name="connsiteY0" fmla="*/ 871671 h 1367327"/>
              <a:gd name="connsiteX1" fmla="*/ 111095 w 2888479"/>
              <a:gd name="connsiteY1" fmla="*/ 965675 h 1367327"/>
              <a:gd name="connsiteX2" fmla="*/ 222191 w 2888479"/>
              <a:gd name="connsiteY2" fmla="*/ 555477 h 1367327"/>
              <a:gd name="connsiteX3" fmla="*/ 316195 w 2888479"/>
              <a:gd name="connsiteY3" fmla="*/ 1076770 h 1367327"/>
              <a:gd name="connsiteX4" fmla="*/ 410198 w 2888479"/>
              <a:gd name="connsiteY4" fmla="*/ 1068225 h 1367327"/>
              <a:gd name="connsiteX5" fmla="*/ 504202 w 2888479"/>
              <a:gd name="connsiteY5" fmla="*/ 1298961 h 1367327"/>
              <a:gd name="connsiteX6" fmla="*/ 555477 w 2888479"/>
              <a:gd name="connsiteY6" fmla="*/ 811851 h 1367327"/>
              <a:gd name="connsiteX7" fmla="*/ 675118 w 2888479"/>
              <a:gd name="connsiteY7" fmla="*/ 529840 h 1367327"/>
              <a:gd name="connsiteX8" fmla="*/ 888763 w 2888479"/>
              <a:gd name="connsiteY8" fmla="*/ 1367327 h 1367327"/>
              <a:gd name="connsiteX9" fmla="*/ 948583 w 2888479"/>
              <a:gd name="connsiteY9" fmla="*/ 828942 h 1367327"/>
              <a:gd name="connsiteX10" fmla="*/ 1110953 w 2888479"/>
              <a:gd name="connsiteY10" fmla="*/ 572569 h 1367327"/>
              <a:gd name="connsiteX11" fmla="*/ 1179320 w 2888479"/>
              <a:gd name="connsiteY11" fmla="*/ 649481 h 1367327"/>
              <a:gd name="connsiteX12" fmla="*/ 1204957 w 2888479"/>
              <a:gd name="connsiteY12" fmla="*/ 675118 h 1367327"/>
              <a:gd name="connsiteX13" fmla="*/ 1247686 w 2888479"/>
              <a:gd name="connsiteY13" fmla="*/ 726393 h 1367327"/>
              <a:gd name="connsiteX14" fmla="*/ 1256232 w 2888479"/>
              <a:gd name="connsiteY14" fmla="*/ 760576 h 1367327"/>
              <a:gd name="connsiteX15" fmla="*/ 1256232 w 2888479"/>
              <a:gd name="connsiteY15" fmla="*/ 760576 h 1367327"/>
              <a:gd name="connsiteX16" fmla="*/ 1316052 w 2888479"/>
              <a:gd name="connsiteY16" fmla="*/ 367469 h 1367327"/>
              <a:gd name="connsiteX17" fmla="*/ 1435694 w 2888479"/>
              <a:gd name="connsiteY17" fmla="*/ 931492 h 1367327"/>
              <a:gd name="connsiteX18" fmla="*/ 1504060 w 2888479"/>
              <a:gd name="connsiteY18" fmla="*/ 931492 h 1367327"/>
              <a:gd name="connsiteX19" fmla="*/ 1606609 w 2888479"/>
              <a:gd name="connsiteY19" fmla="*/ 1213503 h 1367327"/>
              <a:gd name="connsiteX20" fmla="*/ 1760434 w 2888479"/>
              <a:gd name="connsiteY20" fmla="*/ 333286 h 1367327"/>
              <a:gd name="connsiteX21" fmla="*/ 1982624 w 2888479"/>
              <a:gd name="connsiteY21" fmla="*/ 880217 h 1367327"/>
              <a:gd name="connsiteX22" fmla="*/ 2076628 w 2888479"/>
              <a:gd name="connsiteY22" fmla="*/ 504202 h 1367327"/>
              <a:gd name="connsiteX23" fmla="*/ 2179178 w 2888479"/>
              <a:gd name="connsiteY23" fmla="*/ 247828 h 1367327"/>
              <a:gd name="connsiteX24" fmla="*/ 2273181 w 2888479"/>
              <a:gd name="connsiteY24" fmla="*/ 709301 h 1367327"/>
              <a:gd name="connsiteX25" fmla="*/ 2384277 w 2888479"/>
              <a:gd name="connsiteY25" fmla="*/ 273466 h 1367327"/>
              <a:gd name="connsiteX26" fmla="*/ 2478280 w 2888479"/>
              <a:gd name="connsiteY26" fmla="*/ 598206 h 1367327"/>
              <a:gd name="connsiteX27" fmla="*/ 2580830 w 2888479"/>
              <a:gd name="connsiteY27" fmla="*/ 589660 h 1367327"/>
              <a:gd name="connsiteX28" fmla="*/ 2683380 w 2888479"/>
              <a:gd name="connsiteY28" fmla="*/ 854580 h 1367327"/>
              <a:gd name="connsiteX29" fmla="*/ 2760292 w 2888479"/>
              <a:gd name="connsiteY29" fmla="*/ 188008 h 1367327"/>
              <a:gd name="connsiteX30" fmla="*/ 2888479 w 2888479"/>
              <a:gd name="connsiteY30" fmla="*/ 0 h 136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88479" h="1367327">
                <a:moveTo>
                  <a:pt x="0" y="871671"/>
                </a:moveTo>
                <a:lnTo>
                  <a:pt x="111095" y="965675"/>
                </a:lnTo>
                <a:lnTo>
                  <a:pt x="222191" y="555477"/>
                </a:lnTo>
                <a:lnTo>
                  <a:pt x="316195" y="1076770"/>
                </a:lnTo>
                <a:lnTo>
                  <a:pt x="410198" y="1068225"/>
                </a:lnTo>
                <a:lnTo>
                  <a:pt x="504202" y="1298961"/>
                </a:lnTo>
                <a:lnTo>
                  <a:pt x="555477" y="811851"/>
                </a:lnTo>
                <a:lnTo>
                  <a:pt x="675118" y="529840"/>
                </a:lnTo>
                <a:lnTo>
                  <a:pt x="888763" y="1367327"/>
                </a:lnTo>
                <a:lnTo>
                  <a:pt x="948583" y="828942"/>
                </a:lnTo>
                <a:lnTo>
                  <a:pt x="1110953" y="572569"/>
                </a:lnTo>
                <a:cubicBezTo>
                  <a:pt x="1133742" y="598206"/>
                  <a:pt x="1156141" y="624195"/>
                  <a:pt x="1179320" y="649481"/>
                </a:cubicBezTo>
                <a:cubicBezTo>
                  <a:pt x="1187486" y="658390"/>
                  <a:pt x="1197220" y="665834"/>
                  <a:pt x="1204957" y="675118"/>
                </a:cubicBezTo>
                <a:cubicBezTo>
                  <a:pt x="1264453" y="746512"/>
                  <a:pt x="1172779" y="651483"/>
                  <a:pt x="1247686" y="726393"/>
                </a:cubicBezTo>
                <a:cubicBezTo>
                  <a:pt x="1257133" y="754732"/>
                  <a:pt x="1256232" y="743022"/>
                  <a:pt x="1256232" y="760576"/>
                </a:cubicBezTo>
                <a:lnTo>
                  <a:pt x="1256232" y="760576"/>
                </a:lnTo>
                <a:lnTo>
                  <a:pt x="1316052" y="367469"/>
                </a:lnTo>
                <a:lnTo>
                  <a:pt x="1435694" y="931492"/>
                </a:lnTo>
                <a:lnTo>
                  <a:pt x="1504060" y="931492"/>
                </a:lnTo>
                <a:lnTo>
                  <a:pt x="1606609" y="1213503"/>
                </a:lnTo>
                <a:lnTo>
                  <a:pt x="1760434" y="333286"/>
                </a:lnTo>
                <a:lnTo>
                  <a:pt x="1982624" y="880217"/>
                </a:lnTo>
                <a:lnTo>
                  <a:pt x="2076628" y="504202"/>
                </a:lnTo>
                <a:lnTo>
                  <a:pt x="2179178" y="247828"/>
                </a:lnTo>
                <a:lnTo>
                  <a:pt x="2273181" y="709301"/>
                </a:lnTo>
                <a:lnTo>
                  <a:pt x="2384277" y="273466"/>
                </a:lnTo>
                <a:lnTo>
                  <a:pt x="2478280" y="598206"/>
                </a:lnTo>
                <a:lnTo>
                  <a:pt x="2580830" y="589660"/>
                </a:lnTo>
                <a:lnTo>
                  <a:pt x="2683380" y="854580"/>
                </a:lnTo>
                <a:lnTo>
                  <a:pt x="2760292" y="188008"/>
                </a:lnTo>
                <a:lnTo>
                  <a:pt x="2888479" y="0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88">
            <a:extLst>
              <a:ext uri="{FF2B5EF4-FFF2-40B4-BE49-F238E27FC236}">
                <a16:creationId xmlns:a16="http://schemas.microsoft.com/office/drawing/2014/main" id="{65EB8059-BFDE-4708-AD01-B12DA0F32559}"/>
              </a:ext>
            </a:extLst>
          </p:cNvPr>
          <p:cNvSpPr txBox="1"/>
          <p:nvPr/>
        </p:nvSpPr>
        <p:spPr>
          <a:xfrm>
            <a:off x="7217629" y="5712961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endParaRPr lang="en-US" altLang="ja-JP" sz="900" dirty="0"/>
          </a:p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>
                <a:solidFill>
                  <a:srgbClr val="92D050"/>
                </a:solidFill>
              </a:rPr>
              <a:t> </a:t>
            </a:r>
            <a:r>
              <a:rPr lang="en-US" altLang="ja-JP" sz="900" dirty="0"/>
              <a:t>Forecast</a:t>
            </a:r>
            <a:endParaRPr lang="en-US" sz="900" dirty="0"/>
          </a:p>
        </p:txBody>
      </p:sp>
      <p:sp>
        <p:nvSpPr>
          <p:cNvPr id="135" name="TextBox 88">
            <a:extLst>
              <a:ext uri="{FF2B5EF4-FFF2-40B4-BE49-F238E27FC236}">
                <a16:creationId xmlns:a16="http://schemas.microsoft.com/office/drawing/2014/main" id="{5074D450-E7A7-4DF1-A84D-0118D19E9299}"/>
              </a:ext>
            </a:extLst>
          </p:cNvPr>
          <p:cNvSpPr txBox="1"/>
          <p:nvPr/>
        </p:nvSpPr>
        <p:spPr>
          <a:xfrm>
            <a:off x="7209786" y="4400026"/>
            <a:ext cx="806972" cy="1595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ja-JP" sz="1050" dirty="0"/>
              <a:t>MAPE = 2.12</a:t>
            </a:r>
          </a:p>
        </p:txBody>
      </p:sp>
    </p:spTree>
    <p:extLst>
      <p:ext uri="{BB962C8B-B14F-4D97-AF65-F5344CB8AC3E}">
        <p14:creationId xmlns:p14="http://schemas.microsoft.com/office/powerpoint/2010/main" val="2319442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4BFF7878-F6DF-40C5-9BDD-0A0219B62E41}"/>
              </a:ext>
            </a:extLst>
          </p:cNvPr>
          <p:cNvSpPr/>
          <p:nvPr/>
        </p:nvSpPr>
        <p:spPr>
          <a:xfrm>
            <a:off x="7352254" y="5063534"/>
            <a:ext cx="2134567" cy="89112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4AC4192-77ED-40EE-9ABE-E15E965284DC}"/>
              </a:ext>
            </a:extLst>
          </p:cNvPr>
          <p:cNvSpPr/>
          <p:nvPr/>
        </p:nvSpPr>
        <p:spPr>
          <a:xfrm>
            <a:off x="695302" y="5866229"/>
            <a:ext cx="359615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8838267" y="571515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435970" y="211852"/>
            <a:ext cx="11216338" cy="2953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724" y="4897095"/>
            <a:ext cx="466428" cy="443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6641" y="4829537"/>
            <a:ext cx="517677" cy="51767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0191" y="4848771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6010220" y="5379718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1115885" y="5281729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808649" y="5378215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754" y="5259250"/>
            <a:ext cx="443956" cy="45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3609683" y="6274016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8058" y="4880317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1884335" y="5347214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335" b="25400"/>
          <a:stretch/>
        </p:blipFill>
        <p:spPr>
          <a:xfrm>
            <a:off x="7365699" y="5131741"/>
            <a:ext cx="645437" cy="454655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7431373" y="5614728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667" y="6280784"/>
            <a:ext cx="147042" cy="14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DB3CE30-0C32-4BB5-BD58-2D124A7AF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9282" y="6289627"/>
            <a:ext cx="287286" cy="236146"/>
          </a:xfrm>
          <a:prstGeom prst="rect">
            <a:avLst/>
          </a:prstGeom>
        </p:spPr>
      </p:pic>
      <p:sp>
        <p:nvSpPr>
          <p:cNvPr id="39" name="TextBox 51">
            <a:extLst>
              <a:ext uri="{FF2B5EF4-FFF2-40B4-BE49-F238E27FC236}">
                <a16:creationId xmlns:a16="http://schemas.microsoft.com/office/drawing/2014/main" id="{9F8CCDA3-ECFE-4109-9715-52AC1F40CBEE}"/>
              </a:ext>
            </a:extLst>
          </p:cNvPr>
          <p:cNvSpPr txBox="1"/>
          <p:nvPr/>
        </p:nvSpPr>
        <p:spPr>
          <a:xfrm>
            <a:off x="444517" y="5566670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</p:txBody>
      </p:sp>
      <p:graphicFrame>
        <p:nvGraphicFramePr>
          <p:cNvPr id="13" name="表 14">
            <a:extLst>
              <a:ext uri="{FF2B5EF4-FFF2-40B4-BE49-F238E27FC236}">
                <a16:creationId xmlns:a16="http://schemas.microsoft.com/office/drawing/2014/main" id="{0A75FAD8-5B10-4486-95CF-3B07B9D3F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382707"/>
              </p:ext>
            </p:extLst>
          </p:nvPr>
        </p:nvGraphicFramePr>
        <p:xfrm>
          <a:off x="435970" y="719666"/>
          <a:ext cx="11214879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6857">
                  <a:extLst>
                    <a:ext uri="{9D8B030D-6E8A-4147-A177-3AD203B41FA5}">
                      <a16:colId xmlns:a16="http://schemas.microsoft.com/office/drawing/2014/main" val="2769512323"/>
                    </a:ext>
                  </a:extLst>
                </a:gridCol>
                <a:gridCol w="2130376">
                  <a:extLst>
                    <a:ext uri="{9D8B030D-6E8A-4147-A177-3AD203B41FA5}">
                      <a16:colId xmlns:a16="http://schemas.microsoft.com/office/drawing/2014/main" val="785858249"/>
                    </a:ext>
                  </a:extLst>
                </a:gridCol>
                <a:gridCol w="2010136">
                  <a:extLst>
                    <a:ext uri="{9D8B030D-6E8A-4147-A177-3AD203B41FA5}">
                      <a16:colId xmlns:a16="http://schemas.microsoft.com/office/drawing/2014/main" val="2071517813"/>
                    </a:ext>
                  </a:extLst>
                </a:gridCol>
                <a:gridCol w="2010277">
                  <a:extLst>
                    <a:ext uri="{9D8B030D-6E8A-4147-A177-3AD203B41FA5}">
                      <a16:colId xmlns:a16="http://schemas.microsoft.com/office/drawing/2014/main" val="2054349798"/>
                    </a:ext>
                  </a:extLst>
                </a:gridCol>
                <a:gridCol w="1825322">
                  <a:extLst>
                    <a:ext uri="{9D8B030D-6E8A-4147-A177-3AD203B41FA5}">
                      <a16:colId xmlns:a16="http://schemas.microsoft.com/office/drawing/2014/main" val="2380924710"/>
                    </a:ext>
                  </a:extLst>
                </a:gridCol>
                <a:gridCol w="1771911">
                  <a:extLst>
                    <a:ext uri="{9D8B030D-6E8A-4147-A177-3AD203B41FA5}">
                      <a16:colId xmlns:a16="http://schemas.microsoft.com/office/drawing/2014/main" val="31287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 Environment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Preparation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 Raw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 Standard Data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 AutoML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5. Reports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4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Prepare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development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resources.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raw data and create standard data.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Autocorrelation, Statical test and Trend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AutoML forecasting </a:t>
                      </a:r>
                    </a:p>
                    <a:p>
                      <a:r>
                        <a:rPr lang="en-US" sz="1200" dirty="0"/>
                        <a:t>(1,000 models in 20 mins)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Create report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9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Resources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- DevOps</a:t>
                      </a:r>
                    </a:p>
                    <a:p>
                      <a:r>
                        <a:rPr lang="en-US" altLang="ja-JP" sz="1200" dirty="0"/>
                        <a:t>- Azure Data Factory</a:t>
                      </a:r>
                    </a:p>
                    <a:p>
                      <a:r>
                        <a:rPr lang="en-US" altLang="ja-JP" sz="1200" dirty="0"/>
                        <a:t>- Azure SQL Server</a:t>
                      </a:r>
                    </a:p>
                    <a:p>
                      <a:r>
                        <a:rPr lang="en-US" altLang="ja-JP" sz="1200" dirty="0"/>
                        <a:t>-  Spark Databricks</a:t>
                      </a:r>
                    </a:p>
                    <a:p>
                      <a:r>
                        <a:rPr lang="en-US" altLang="ja-JP" sz="1200" dirty="0"/>
                        <a:t>- Blob Storages</a:t>
                      </a:r>
                    </a:p>
                    <a:p>
                      <a:r>
                        <a:rPr lang="en-US" altLang="ja-JP" sz="1200" dirty="0"/>
                        <a:t>- Azure ML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Blob Storages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r>
                        <a:rPr lang="en-US" altLang="ja-JP" sz="1200" dirty="0"/>
                        <a:t>Spark Databricks</a:t>
                      </a:r>
                      <a:endParaRPr lang="en-US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factory</a:t>
                      </a:r>
                    </a:p>
                    <a:p>
                      <a:r>
                        <a:rPr lang="en-US" altLang="ja-JP" sz="1200" dirty="0"/>
                        <a:t>Spark Databricks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Azure ML Service</a:t>
                      </a:r>
                    </a:p>
                    <a:p>
                      <a:r>
                        <a:rPr lang="en-US" altLang="ja-JP" sz="1200" dirty="0"/>
                        <a:t> - Azure Compute Instant</a:t>
                      </a:r>
                    </a:p>
                    <a:p>
                      <a:r>
                        <a:rPr lang="en-US" altLang="ja-JP" sz="1200" dirty="0"/>
                        <a:t> - Azure Compute Cluster</a:t>
                      </a:r>
                    </a:p>
                    <a:p>
                      <a:r>
                        <a:rPr lang="en-US" sz="1200" dirty="0"/>
                        <a:t> - Azure App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</a:t>
                      </a:r>
                    </a:p>
                    <a:p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0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ARM Template</a:t>
                      </a:r>
                    </a:p>
                    <a:p>
                      <a:r>
                        <a:rPr lang="en-US" sz="1200" dirty="0"/>
                        <a:t>- SQL .</a:t>
                      </a:r>
                      <a:r>
                        <a:rPr lang="en-US" sz="1200" dirty="0" err="1"/>
                        <a:t>sln</a:t>
                      </a:r>
                      <a:r>
                        <a:rPr lang="en-US" sz="1200" dirty="0"/>
                        <a:t> (DDL)</a:t>
                      </a:r>
                    </a:p>
                    <a:p>
                      <a:r>
                        <a:rPr lang="en-US" sz="1200" dirty="0"/>
                        <a:t>- Git resource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CSV: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1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required environments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</a:t>
                      </a:r>
                      <a:r>
                        <a:rPr lang="en-US" sz="1200" dirty="0" err="1"/>
                        <a:t>Autocorr</a:t>
                      </a:r>
                      <a:endParaRPr lang="en-US" sz="1200" dirty="0"/>
                    </a:p>
                    <a:p>
                      <a:r>
                        <a:rPr lang="en-US" sz="1200" dirty="0"/>
                        <a:t>- Stat test</a:t>
                      </a:r>
                    </a:p>
                    <a:p>
                      <a:r>
                        <a:rPr lang="en-US" sz="1200" dirty="0"/>
                        <a:t>- Trend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Sales Forecast</a:t>
                      </a:r>
                    </a:p>
                    <a:p>
                      <a:r>
                        <a:rPr lang="en-US" sz="1200" dirty="0"/>
                        <a:t>- Sales Forecast Metrics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 reports: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39805"/>
                  </a:ext>
                </a:extLst>
              </a:tr>
            </a:tbl>
          </a:graphicData>
        </a:graphic>
      </p:graphicFrame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6D7604-1548-4366-BD64-172FA28A71FA}"/>
              </a:ext>
            </a:extLst>
          </p:cNvPr>
          <p:cNvSpPr txBox="1"/>
          <p:nvPr/>
        </p:nvSpPr>
        <p:spPr>
          <a:xfrm>
            <a:off x="1062082" y="5921104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8CFD6B-D6D3-4F46-B0C5-F6DE1375F1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743" y="5753667"/>
            <a:ext cx="303973" cy="37059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F3F258F-C3D9-4B2F-B046-A71E95AD89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9216" y="4880317"/>
            <a:ext cx="395581" cy="424730"/>
          </a:xfrm>
          <a:prstGeom prst="rect">
            <a:avLst/>
          </a:prstGeom>
        </p:spPr>
      </p:pic>
      <p:sp>
        <p:nvSpPr>
          <p:cNvPr id="47" name="TextBox 72">
            <a:extLst>
              <a:ext uri="{FF2B5EF4-FFF2-40B4-BE49-F238E27FC236}">
                <a16:creationId xmlns:a16="http://schemas.microsoft.com/office/drawing/2014/main" id="{D91692FC-C857-4375-82A2-46FA1266C459}"/>
              </a:ext>
            </a:extLst>
          </p:cNvPr>
          <p:cNvSpPr txBox="1"/>
          <p:nvPr/>
        </p:nvSpPr>
        <p:spPr>
          <a:xfrm>
            <a:off x="3649931" y="5378292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AML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B193575C-3E2B-462A-9422-DE66EDFF9E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88569" y="4940076"/>
            <a:ext cx="684410" cy="497012"/>
          </a:xfrm>
          <a:prstGeom prst="rect">
            <a:avLst/>
          </a:prstGeom>
        </p:spPr>
      </p:pic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B05DB403-6ED7-46F1-A550-E025C7CF8A4A}"/>
              </a:ext>
            </a:extLst>
          </p:cNvPr>
          <p:cNvSpPr txBox="1"/>
          <p:nvPr/>
        </p:nvSpPr>
        <p:spPr>
          <a:xfrm>
            <a:off x="1749595" y="5904326"/>
            <a:ext cx="83247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565D282-432B-41ED-9433-903C4BE766F5}"/>
              </a:ext>
            </a:extLst>
          </p:cNvPr>
          <p:cNvSpPr txBox="1"/>
          <p:nvPr/>
        </p:nvSpPr>
        <p:spPr>
          <a:xfrm>
            <a:off x="2696762" y="589535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Statistics</a:t>
            </a:r>
            <a:endParaRPr lang="en-US" sz="105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90A6723-7EF9-4915-A663-7E947F7B2B36}"/>
              </a:ext>
            </a:extLst>
          </p:cNvPr>
          <p:cNvSpPr txBox="1"/>
          <p:nvPr/>
        </p:nvSpPr>
        <p:spPr>
          <a:xfrm>
            <a:off x="3557405" y="592928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AutoML</a:t>
            </a:r>
            <a:endParaRPr lang="en-US" sz="1050" dirty="0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077EC6CE-E072-42A8-B424-E486E4E4AADE}"/>
              </a:ext>
            </a:extLst>
          </p:cNvPr>
          <p:cNvSpPr/>
          <p:nvPr/>
        </p:nvSpPr>
        <p:spPr>
          <a:xfrm>
            <a:off x="4662377" y="5866229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6C896ED2-942C-46CD-9F31-2B4042BA7BFF}"/>
              </a:ext>
            </a:extLst>
          </p:cNvPr>
          <p:cNvSpPr txBox="1"/>
          <p:nvPr/>
        </p:nvSpPr>
        <p:spPr>
          <a:xfrm>
            <a:off x="4715868" y="611281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Database</a:t>
            </a:r>
            <a:endParaRPr lang="en-US" sz="1050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DFD735F-1CE0-4929-98BE-591B0C771FCE}"/>
              </a:ext>
            </a:extLst>
          </p:cNvPr>
          <p:cNvSpPr/>
          <p:nvPr/>
        </p:nvSpPr>
        <p:spPr>
          <a:xfrm>
            <a:off x="6015944" y="5866229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930349DD-550A-4CB6-A96E-C831DE322D9C}"/>
              </a:ext>
            </a:extLst>
          </p:cNvPr>
          <p:cNvSpPr txBox="1"/>
          <p:nvPr/>
        </p:nvSpPr>
        <p:spPr>
          <a:xfrm>
            <a:off x="6069435" y="611281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Reports</a:t>
            </a:r>
            <a:endParaRPr lang="en-US" sz="105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6361E54D-4972-476F-9113-F6200C679455}"/>
              </a:ext>
            </a:extLst>
          </p:cNvPr>
          <p:cNvSpPr txBox="1"/>
          <p:nvPr/>
        </p:nvSpPr>
        <p:spPr>
          <a:xfrm>
            <a:off x="7688417" y="4797331"/>
            <a:ext cx="15598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Development Tools</a:t>
            </a:r>
            <a:endParaRPr lang="en-US" sz="1050" dirty="0"/>
          </a:p>
        </p:txBody>
      </p:sp>
      <p:pic>
        <p:nvPicPr>
          <p:cNvPr id="1034" name="Picture 10" descr="Git, 独自の, wordmark, ロゴ 無料 アイコン の Devicon">
            <a:extLst>
              <a:ext uri="{FF2B5EF4-FFF2-40B4-BE49-F238E27FC236}">
                <a16:creationId xmlns:a16="http://schemas.microsoft.com/office/drawing/2014/main" id="{930BBE43-7698-4079-8F66-FB1A67914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7" b="26024"/>
          <a:stretch/>
        </p:blipFill>
        <p:spPr bwMode="auto">
          <a:xfrm>
            <a:off x="8011136" y="5312033"/>
            <a:ext cx="677743" cy="31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81">
            <a:extLst>
              <a:ext uri="{FF2B5EF4-FFF2-40B4-BE49-F238E27FC236}">
                <a16:creationId xmlns:a16="http://schemas.microsoft.com/office/drawing/2014/main" id="{BEA30372-1E74-4A3C-9577-05582953A414}"/>
              </a:ext>
            </a:extLst>
          </p:cNvPr>
          <p:cNvSpPr txBox="1"/>
          <p:nvPr/>
        </p:nvSpPr>
        <p:spPr>
          <a:xfrm>
            <a:off x="8096691" y="5646007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Git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D81BFF08-9AD7-46B8-B6BC-642B969BD011}"/>
              </a:ext>
            </a:extLst>
          </p:cNvPr>
          <p:cNvSpPr/>
          <p:nvPr/>
        </p:nvSpPr>
        <p:spPr>
          <a:xfrm>
            <a:off x="9712423" y="5056477"/>
            <a:ext cx="1915068" cy="89112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0B94FF9B-B4C3-45DB-B0CD-6376D0586070}"/>
              </a:ext>
            </a:extLst>
          </p:cNvPr>
          <p:cNvSpPr txBox="1"/>
          <p:nvPr/>
        </p:nvSpPr>
        <p:spPr>
          <a:xfrm>
            <a:off x="10000738" y="4797331"/>
            <a:ext cx="12891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Codes</a:t>
            </a:r>
            <a:endParaRPr lang="en-US" sz="1050" dirty="0"/>
          </a:p>
        </p:txBody>
      </p:sp>
      <p:sp>
        <p:nvSpPr>
          <p:cNvPr id="69" name="TextBox 81">
            <a:extLst>
              <a:ext uri="{FF2B5EF4-FFF2-40B4-BE49-F238E27FC236}">
                <a16:creationId xmlns:a16="http://schemas.microsoft.com/office/drawing/2014/main" id="{FD77F65D-9AD6-4592-957F-7244EB2A94D5}"/>
              </a:ext>
            </a:extLst>
          </p:cNvPr>
          <p:cNvSpPr txBox="1"/>
          <p:nvPr/>
        </p:nvSpPr>
        <p:spPr>
          <a:xfrm>
            <a:off x="9805841" y="5726157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</a:t>
            </a:r>
          </a:p>
        </p:txBody>
      </p:sp>
      <p:sp>
        <p:nvSpPr>
          <p:cNvPr id="70" name="TextBox 81">
            <a:extLst>
              <a:ext uri="{FF2B5EF4-FFF2-40B4-BE49-F238E27FC236}">
                <a16:creationId xmlns:a16="http://schemas.microsoft.com/office/drawing/2014/main" id="{169514EA-4C84-44B3-8B0A-E04BD77DCD7E}"/>
              </a:ext>
            </a:extLst>
          </p:cNvPr>
          <p:cNvSpPr txBox="1"/>
          <p:nvPr/>
        </p:nvSpPr>
        <p:spPr>
          <a:xfrm>
            <a:off x="10342342" y="5741490"/>
            <a:ext cx="460875" cy="198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Python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C4CB0E3A-1EE3-4C20-A609-43117F365B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73936" y="5181087"/>
            <a:ext cx="530398" cy="53039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E64F0263-487B-4A1D-8D21-961CFDAEED0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62374" y="5275305"/>
            <a:ext cx="369161" cy="372289"/>
          </a:xfrm>
          <a:prstGeom prst="rect">
            <a:avLst/>
          </a:prstGeom>
        </p:spPr>
      </p:pic>
      <p:pic>
        <p:nvPicPr>
          <p:cNvPr id="76" name="Picture 74">
            <a:extLst>
              <a:ext uri="{FF2B5EF4-FFF2-40B4-BE49-F238E27FC236}">
                <a16:creationId xmlns:a16="http://schemas.microsoft.com/office/drawing/2014/main" id="{34E437AC-69A6-42DF-8A79-27681CF0F3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91733" y="5314797"/>
            <a:ext cx="634205" cy="278727"/>
          </a:xfrm>
          <a:prstGeom prst="rect">
            <a:avLst/>
          </a:prstGeom>
        </p:spPr>
      </p:pic>
      <p:sp>
        <p:nvSpPr>
          <p:cNvPr id="77" name="TextBox 81">
            <a:extLst>
              <a:ext uri="{FF2B5EF4-FFF2-40B4-BE49-F238E27FC236}">
                <a16:creationId xmlns:a16="http://schemas.microsoft.com/office/drawing/2014/main" id="{78BB8459-2894-4276-8653-1B94598142A5}"/>
              </a:ext>
            </a:extLst>
          </p:cNvPr>
          <p:cNvSpPr txBox="1"/>
          <p:nvPr/>
        </p:nvSpPr>
        <p:spPr>
          <a:xfrm>
            <a:off x="10892936" y="5741490"/>
            <a:ext cx="506962" cy="198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pic>
        <p:nvPicPr>
          <p:cNvPr id="1042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105EAEAF-6D99-4B72-9058-BEAA2F7A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90044" y="6049799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D44A923F-2160-4F0F-A6A0-8C689E0C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17155" y="6049799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FB6F42CF-5686-4B82-BFA5-A49D9F6094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6112" y="6293662"/>
            <a:ext cx="272177" cy="272177"/>
          </a:xfrm>
          <a:prstGeom prst="rect">
            <a:avLst/>
          </a:prstGeom>
        </p:spPr>
      </p:pic>
      <p:pic>
        <p:nvPicPr>
          <p:cNvPr id="84" name="図 83">
            <a:extLst>
              <a:ext uri="{FF2B5EF4-FFF2-40B4-BE49-F238E27FC236}">
                <a16:creationId xmlns:a16="http://schemas.microsoft.com/office/drawing/2014/main" id="{0E562012-9F20-4EE0-A579-5232928F1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0563" y="4932581"/>
            <a:ext cx="684410" cy="4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36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038774-35F0-4943-9348-36B7907B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0160"/>
            <a:ext cx="1292464" cy="695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E4A47-5751-4B0F-8E20-04B87024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691"/>
            <a:ext cx="1658256" cy="743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08FC02-6840-4401-93F2-828B95213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9473"/>
            <a:ext cx="1822862" cy="73768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B412451-D2B3-4E34-83F9-72894ECA4C55}"/>
              </a:ext>
            </a:extLst>
          </p:cNvPr>
          <p:cNvSpPr txBox="1"/>
          <p:nvPr/>
        </p:nvSpPr>
        <p:spPr>
          <a:xfrm>
            <a:off x="2963592" y="4261785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D5D488B2-5675-43C8-8069-3E7F9627B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35" y="4195940"/>
            <a:ext cx="811855" cy="902348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9961D2B-F427-4443-A69A-AC27157B4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1051" y="5391902"/>
            <a:ext cx="942541" cy="820316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9E522F26-C654-4042-AD54-0050F796A073}"/>
              </a:ext>
            </a:extLst>
          </p:cNvPr>
          <p:cNvSpPr txBox="1"/>
          <p:nvPr/>
        </p:nvSpPr>
        <p:spPr>
          <a:xfrm>
            <a:off x="3040551" y="5415521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DEEP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AF822CE-06CB-4F3E-A529-D27D2CEFA44C}"/>
              </a:ext>
            </a:extLst>
          </p:cNvPr>
          <p:cNvSpPr txBox="1"/>
          <p:nvPr/>
        </p:nvSpPr>
        <p:spPr>
          <a:xfrm>
            <a:off x="3055948" y="2945012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WEB</a:t>
            </a:r>
          </a:p>
          <a:p>
            <a:r>
              <a:rPr lang="en-US" sz="2400" dirty="0">
                <a:solidFill>
                  <a:srgbClr val="0790DC"/>
                </a:solidFill>
              </a:rPr>
              <a:t>SCRAPING</a:t>
            </a:r>
          </a:p>
        </p:txBody>
      </p:sp>
      <p:pic>
        <p:nvPicPr>
          <p:cNvPr id="243" name="Picture 242">
            <a:extLst>
              <a:ext uri="{FF2B5EF4-FFF2-40B4-BE49-F238E27FC236}">
                <a16:creationId xmlns:a16="http://schemas.microsoft.com/office/drawing/2014/main" id="{FB221036-1144-4497-A45F-F49DC2C1B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1881" y="2945012"/>
            <a:ext cx="966986" cy="9072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1D3270B6-92EC-4613-9B64-F76C3C9D66FD}"/>
              </a:ext>
            </a:extLst>
          </p:cNvPr>
          <p:cNvSpPr txBox="1"/>
          <p:nvPr/>
        </p:nvSpPr>
        <p:spPr>
          <a:xfrm>
            <a:off x="3120760" y="772590"/>
            <a:ext cx="2221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PREPARATION</a:t>
            </a:r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B143E91F-A455-4925-9711-49792CAF1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1752" y="1885518"/>
            <a:ext cx="889422" cy="824782"/>
          </a:xfrm>
          <a:prstGeom prst="rect">
            <a:avLst/>
          </a:prstGeom>
        </p:spPr>
      </p:pic>
      <p:pic>
        <p:nvPicPr>
          <p:cNvPr id="292" name="Picture 291">
            <a:extLst>
              <a:ext uri="{FF2B5EF4-FFF2-40B4-BE49-F238E27FC236}">
                <a16:creationId xmlns:a16="http://schemas.microsoft.com/office/drawing/2014/main" id="{701652EB-3351-483D-A287-F9B925468C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1752" y="737997"/>
            <a:ext cx="917360" cy="824782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D30D9B8F-DEE4-4C54-896B-E00185FBAE63}"/>
              </a:ext>
            </a:extLst>
          </p:cNvPr>
          <p:cNvSpPr txBox="1"/>
          <p:nvPr/>
        </p:nvSpPr>
        <p:spPr>
          <a:xfrm>
            <a:off x="3170159" y="2007844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CLEASING</a:t>
            </a:r>
          </a:p>
        </p:txBody>
      </p:sp>
    </p:spTree>
    <p:extLst>
      <p:ext uri="{BB962C8B-B14F-4D97-AF65-F5344CB8AC3E}">
        <p14:creationId xmlns:p14="http://schemas.microsoft.com/office/powerpoint/2010/main" val="3188585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564720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088742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68" y="5606891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EBA16BD-1E8A-4859-85A5-46FF541698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370" y="375612"/>
            <a:ext cx="5747872" cy="3716327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854BEFE-FDA0-432C-87B7-176AB7B151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82850" y="5636223"/>
            <a:ext cx="514207" cy="373413"/>
          </a:xfrm>
          <a:prstGeom prst="rect">
            <a:avLst/>
          </a:prstGeom>
        </p:spPr>
      </p:pic>
      <p:pic>
        <p:nvPicPr>
          <p:cNvPr id="2050" name="Picture 2" descr="windowsにprophetをインストールする。 - Yado_tech">
            <a:extLst>
              <a:ext uri="{FF2B5EF4-FFF2-40B4-BE49-F238E27FC236}">
                <a16:creationId xmlns:a16="http://schemas.microsoft.com/office/drawing/2014/main" id="{F899DD1F-DF52-4E32-8A26-2D8E98BB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989" y="5724252"/>
            <a:ext cx="610336" cy="24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63">
            <a:extLst>
              <a:ext uri="{FF2B5EF4-FFF2-40B4-BE49-F238E27FC236}">
                <a16:creationId xmlns:a16="http://schemas.microsoft.com/office/drawing/2014/main" id="{A9C6880D-5CE6-4061-AE16-88E6E08C0750}"/>
              </a:ext>
            </a:extLst>
          </p:cNvPr>
          <p:cNvSpPr txBox="1"/>
          <p:nvPr/>
        </p:nvSpPr>
        <p:spPr>
          <a:xfrm>
            <a:off x="3195263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Statsmodels</a:t>
            </a:r>
            <a:endParaRPr lang="en-US" sz="900" dirty="0"/>
          </a:p>
        </p:txBody>
      </p:sp>
      <p:sp>
        <p:nvSpPr>
          <p:cNvPr id="39" name="TextBox 63">
            <a:extLst>
              <a:ext uri="{FF2B5EF4-FFF2-40B4-BE49-F238E27FC236}">
                <a16:creationId xmlns:a16="http://schemas.microsoft.com/office/drawing/2014/main" id="{F9961D1C-9129-411E-88DD-6C9FD427E61E}"/>
              </a:ext>
            </a:extLst>
          </p:cNvPr>
          <p:cNvSpPr txBox="1"/>
          <p:nvPr/>
        </p:nvSpPr>
        <p:spPr>
          <a:xfrm>
            <a:off x="3956272" y="6088742"/>
            <a:ext cx="595366" cy="2824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Prophet</a:t>
            </a:r>
          </a:p>
        </p:txBody>
      </p:sp>
    </p:spTree>
    <p:extLst>
      <p:ext uri="{BB962C8B-B14F-4D97-AF65-F5344CB8AC3E}">
        <p14:creationId xmlns:p14="http://schemas.microsoft.com/office/powerpoint/2010/main" val="592921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5263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CUSTOMER RETENSION REPORT </a:t>
            </a:r>
            <a:r>
              <a:rPr lang="ja-JP" altLang="en-US" sz="1600" dirty="0">
                <a:solidFill>
                  <a:schemeClr val="bg1"/>
                </a:solidFill>
              </a:rPr>
              <a:t>新規顧客獲得・顧客維持レポート</a:t>
            </a:r>
            <a:r>
              <a:rPr lang="en-US" altLang="ja-JP" sz="1600" dirty="0">
                <a:solidFill>
                  <a:schemeClr val="bg1"/>
                </a:solidFill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334914"/>
              </p:ext>
            </p:extLst>
          </p:nvPr>
        </p:nvGraphicFramePr>
        <p:xfrm>
          <a:off x="2064564" y="1035078"/>
          <a:ext cx="822243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03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414842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4968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226796003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776982918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Retention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顧客維持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チャーン分析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Plan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行動計画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Tracking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92" name="Rectangle 91">
            <a:extLst>
              <a:ext uri="{FF2B5EF4-FFF2-40B4-BE49-F238E27FC236}">
                <a16:creationId xmlns:a16="http://schemas.microsoft.com/office/drawing/2014/main" id="{14497876-8042-40D4-B389-4778114661C8}"/>
              </a:ext>
            </a:extLst>
          </p:cNvPr>
          <p:cNvSpPr/>
          <p:nvPr/>
        </p:nvSpPr>
        <p:spPr>
          <a:xfrm>
            <a:off x="6905155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507DF04-E1BF-48C3-9DBE-7D555A75C941}"/>
              </a:ext>
            </a:extLst>
          </p:cNvPr>
          <p:cNvGrpSpPr/>
          <p:nvPr/>
        </p:nvGrpSpPr>
        <p:grpSpPr>
          <a:xfrm>
            <a:off x="7110352" y="2457768"/>
            <a:ext cx="1907502" cy="283146"/>
            <a:chOff x="8243071" y="2181497"/>
            <a:chExt cx="2098252" cy="311461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CB33F15-D153-4B2D-BE9C-C0C1F1AB5033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2EA0EFE-23A9-4956-AEE0-05C8B9A3E2D1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2DCD1905-931A-4727-9A09-1BB5E0B4A46D}"/>
              </a:ext>
            </a:extLst>
          </p:cNvPr>
          <p:cNvSpPr/>
          <p:nvPr/>
        </p:nvSpPr>
        <p:spPr>
          <a:xfrm>
            <a:off x="4484086" y="1684576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4672C9A-044D-4C8F-94D0-79A66EB557A9}"/>
              </a:ext>
            </a:extLst>
          </p:cNvPr>
          <p:cNvGrpSpPr/>
          <p:nvPr/>
        </p:nvGrpSpPr>
        <p:grpSpPr>
          <a:xfrm>
            <a:off x="4689283" y="2457768"/>
            <a:ext cx="1907502" cy="283146"/>
            <a:chOff x="8243071" y="2181497"/>
            <a:chExt cx="2098252" cy="31146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180E849-9C30-4F68-B00D-6B7A71EDFE30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B9A5466-EEB3-435F-9BD5-7B8E33747574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 </a:t>
              </a:r>
              <a:r>
                <a:rPr lang="en-US" sz="1600" dirty="0">
                  <a:solidFill>
                    <a:schemeClr val="tx1"/>
                  </a:solidFill>
                </a:rPr>
                <a:t>2.5K</a:t>
              </a: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15C5C8A-FDD1-4156-BEC4-3D48C6368864}"/>
              </a:ext>
            </a:extLst>
          </p:cNvPr>
          <p:cNvSpPr/>
          <p:nvPr/>
        </p:nvSpPr>
        <p:spPr>
          <a:xfrm>
            <a:off x="2082131" y="1655090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Churn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解約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2976423-5DC5-4B96-A1F5-D2CCBC79E2DB}"/>
              </a:ext>
            </a:extLst>
          </p:cNvPr>
          <p:cNvGrpSpPr/>
          <p:nvPr/>
        </p:nvGrpSpPr>
        <p:grpSpPr>
          <a:xfrm>
            <a:off x="2287328" y="2457768"/>
            <a:ext cx="1907502" cy="283146"/>
            <a:chOff x="8243071" y="2181497"/>
            <a:chExt cx="2098252" cy="31146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397B130-4431-47E8-A8A0-5934136BB13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3D4CFC0-08B8-45A0-8B76-040ADBA17943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r>
                <a:rPr lang="en-US" sz="1600" dirty="0">
                  <a:solidFill>
                    <a:schemeClr val="tx1"/>
                  </a:solidFill>
                </a:rPr>
                <a:t>1K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83F0-DB46-4416-BCFC-5C54C22E2CEB}"/>
              </a:ext>
            </a:extLst>
          </p:cNvPr>
          <p:cNvCxnSpPr>
            <a:cxnSpLocks/>
          </p:cNvCxnSpPr>
          <p:nvPr/>
        </p:nvCxnSpPr>
        <p:spPr>
          <a:xfrm>
            <a:off x="349857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162FB75-D6DF-4149-9C2A-AB1F12EF8308}"/>
              </a:ext>
            </a:extLst>
          </p:cNvPr>
          <p:cNvCxnSpPr>
            <a:cxnSpLocks/>
          </p:cNvCxnSpPr>
          <p:nvPr/>
        </p:nvCxnSpPr>
        <p:spPr>
          <a:xfrm>
            <a:off x="6182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C7CB785-179D-4F30-A9A5-288DB38431D3}"/>
              </a:ext>
            </a:extLst>
          </p:cNvPr>
          <p:cNvCxnSpPr>
            <a:cxnSpLocks/>
          </p:cNvCxnSpPr>
          <p:nvPr/>
        </p:nvCxnSpPr>
        <p:spPr>
          <a:xfrm>
            <a:off x="8468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100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SALES FORECAST </a:t>
            </a:r>
            <a:r>
              <a:rPr lang="ja-JP" altLang="en-US" sz="1600" dirty="0">
                <a:solidFill>
                  <a:schemeClr val="bg1"/>
                </a:solidFill>
              </a:rPr>
              <a:t>予測モデル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251967"/>
              </p:ext>
            </p:extLst>
          </p:nvPr>
        </p:nvGraphicFramePr>
        <p:xfrm>
          <a:off x="2064564" y="1035078"/>
          <a:ext cx="8236725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73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Forecast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by Regions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SWOT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F25C7D71-A348-4C4B-9ED0-C4B151DB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730764"/>
              </p:ext>
            </p:extLst>
          </p:nvPr>
        </p:nvGraphicFramePr>
        <p:xfrm>
          <a:off x="5438036" y="1769756"/>
          <a:ext cx="4863251" cy="4504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8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3015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8CBCD6-8F6F-413D-AD2C-8EF4C594B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06767"/>
              </p:ext>
            </p:extLst>
          </p:nvPr>
        </p:nvGraphicFramePr>
        <p:xfrm>
          <a:off x="2064564" y="1774209"/>
          <a:ext cx="3252017" cy="4488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776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1390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7EBB12-11D5-4FBA-B352-6A49F6B85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41522"/>
              </p:ext>
            </p:extLst>
          </p:nvPr>
        </p:nvGraphicFramePr>
        <p:xfrm>
          <a:off x="2119500" y="2224585"/>
          <a:ext cx="3120113" cy="3989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9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97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83837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52516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263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Rk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Achievement Rate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 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8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9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10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1296253-25E8-4DDF-ADAB-73FBFAAC24A0}"/>
              </a:ext>
            </a:extLst>
          </p:cNvPr>
          <p:cNvGrpSpPr/>
          <p:nvPr/>
        </p:nvGrpSpPr>
        <p:grpSpPr>
          <a:xfrm>
            <a:off x="3969550" y="3530543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899D4F-96ED-4A9F-B5EA-6E1CA025180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7CA0BE-DDA7-4AA1-8411-2BD9908749AB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59%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A9FFA6-6679-41BE-86DD-1A1F5720B9CA}"/>
              </a:ext>
            </a:extLst>
          </p:cNvPr>
          <p:cNvGrpSpPr/>
          <p:nvPr/>
        </p:nvGrpSpPr>
        <p:grpSpPr>
          <a:xfrm>
            <a:off x="3969550" y="3180637"/>
            <a:ext cx="969074" cy="171901"/>
            <a:chOff x="6496880" y="4353635"/>
            <a:chExt cx="1418821" cy="27684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D1C842-2423-4659-BFD6-76BB7770805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F439E3-0274-4D1F-B8C6-6C981E7CF870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55%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864D07-A8B0-4493-AA88-2B19BE67584A}"/>
              </a:ext>
            </a:extLst>
          </p:cNvPr>
          <p:cNvGrpSpPr/>
          <p:nvPr/>
        </p:nvGrpSpPr>
        <p:grpSpPr>
          <a:xfrm>
            <a:off x="3969550" y="2830731"/>
            <a:ext cx="969074" cy="171901"/>
            <a:chOff x="6496880" y="4353635"/>
            <a:chExt cx="1418821" cy="27684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CFBBF8-67FE-4C6C-909C-0D0D7B3572E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0D5CF4-55D7-440C-A534-1A026AE205F9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41%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D694232-6BAD-4E5C-9F6A-783639ECF5FC}"/>
              </a:ext>
            </a:extLst>
          </p:cNvPr>
          <p:cNvGrpSpPr/>
          <p:nvPr/>
        </p:nvGrpSpPr>
        <p:grpSpPr>
          <a:xfrm>
            <a:off x="3969550" y="3880449"/>
            <a:ext cx="969074" cy="171907"/>
            <a:chOff x="6496880" y="4353635"/>
            <a:chExt cx="1418821" cy="27685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259B83E-2ECA-4876-8EB1-ABBC26EB413F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F09CEA-445E-42CE-BFB1-2A979792A679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778434-7B5C-4D6F-A407-EF127E029394}"/>
              </a:ext>
            </a:extLst>
          </p:cNvPr>
          <p:cNvGrpSpPr/>
          <p:nvPr/>
        </p:nvGrpSpPr>
        <p:grpSpPr>
          <a:xfrm>
            <a:off x="3969550" y="4230361"/>
            <a:ext cx="969074" cy="171901"/>
            <a:chOff x="6496880" y="4353635"/>
            <a:chExt cx="1418821" cy="27684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F522CC9-6B54-4E52-AB7B-B25017B2B5D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A118A1-27BA-45FF-ACAC-65FE3847E105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65%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E1149D-4C8C-4F7B-84FA-79D0556F2BAD}"/>
              </a:ext>
            </a:extLst>
          </p:cNvPr>
          <p:cNvGrpSpPr/>
          <p:nvPr/>
        </p:nvGrpSpPr>
        <p:grpSpPr>
          <a:xfrm>
            <a:off x="3969550" y="4580267"/>
            <a:ext cx="969074" cy="171901"/>
            <a:chOff x="6496880" y="4353635"/>
            <a:chExt cx="1418821" cy="27684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232B8-4A3C-4781-BC08-2A78B444570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851D54-3025-4D37-9A31-C8D818F73559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71%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C01333A-182E-41F7-B223-CEDA262365CF}"/>
              </a:ext>
            </a:extLst>
          </p:cNvPr>
          <p:cNvGrpSpPr/>
          <p:nvPr/>
        </p:nvGrpSpPr>
        <p:grpSpPr>
          <a:xfrm>
            <a:off x="3969550" y="4930173"/>
            <a:ext cx="969074" cy="171901"/>
            <a:chOff x="6496880" y="4353635"/>
            <a:chExt cx="1418821" cy="27684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48862E-48CC-46EB-8DB1-C288C9A32729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29BF07-579C-44E0-9297-13DC10F893F7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402CDC-14E7-4681-ABF7-7C43A177770B}"/>
              </a:ext>
            </a:extLst>
          </p:cNvPr>
          <p:cNvGrpSpPr/>
          <p:nvPr/>
        </p:nvGrpSpPr>
        <p:grpSpPr>
          <a:xfrm>
            <a:off x="3969550" y="5280079"/>
            <a:ext cx="969074" cy="171901"/>
            <a:chOff x="6496880" y="4353635"/>
            <a:chExt cx="1418821" cy="27684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A991486-CEF6-4428-BDCD-56ED06269A88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CB4D98-1573-4B78-A180-8EBAE12A5D63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C88497-8D75-4E57-8316-C7F31C79FA8D}"/>
              </a:ext>
            </a:extLst>
          </p:cNvPr>
          <p:cNvGrpSpPr/>
          <p:nvPr/>
        </p:nvGrpSpPr>
        <p:grpSpPr>
          <a:xfrm>
            <a:off x="3969550" y="5629985"/>
            <a:ext cx="969074" cy="171901"/>
            <a:chOff x="6496880" y="4353635"/>
            <a:chExt cx="1418821" cy="27684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CD5EC18-0148-45FE-B08F-C80C1D4063C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47B1FA-CC64-4131-BCE3-607CDC58E418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97B8EDE-49FC-4871-BDA9-6E5FF8B56218}"/>
              </a:ext>
            </a:extLst>
          </p:cNvPr>
          <p:cNvGrpSpPr/>
          <p:nvPr/>
        </p:nvGrpSpPr>
        <p:grpSpPr>
          <a:xfrm>
            <a:off x="3969550" y="5979887"/>
            <a:ext cx="969074" cy="171901"/>
            <a:chOff x="6496880" y="4353635"/>
            <a:chExt cx="1418821" cy="27684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7C2B87-B5A2-405B-B551-20D7652EE48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ABE909-1CE5-46BD-8614-AC0BF682CEA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726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817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1387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886632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2052" name="Picture 4" descr="Azure Machine Learning | element61">
            <a:extLst>
              <a:ext uri="{FF2B5EF4-FFF2-40B4-BE49-F238E27FC236}">
                <a16:creationId xmlns:a16="http://schemas.microsoft.com/office/drawing/2014/main" id="{720CD880-1F46-4C71-9D73-73C21DE3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98" y="5551244"/>
            <a:ext cx="401555" cy="43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830193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顧客満足度分析</a:t>
            </a:r>
            <a:endParaRPr lang="en-US" sz="16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SENTIMENT</a:t>
            </a:r>
            <a:r>
              <a:rPr lang="ja-JP" altLang="en-US" sz="1600" dirty="0">
                <a:solidFill>
                  <a:schemeClr val="bg1"/>
                </a:solidFill>
              </a:rPr>
              <a:t>：</a:t>
            </a:r>
            <a:r>
              <a:rPr lang="en-US" sz="1600" dirty="0">
                <a:solidFill>
                  <a:schemeClr val="bg1"/>
                </a:solidFill>
              </a:rPr>
              <a:t>CUSTOMER JOURNEY </a:t>
            </a:r>
            <a:r>
              <a:rPr lang="ja-JP" altLang="en-US" sz="1600" dirty="0">
                <a:solidFill>
                  <a:schemeClr val="bg1"/>
                </a:solidFill>
              </a:rPr>
              <a:t>センチメン・カスタマージャーニー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85835"/>
              </p:ext>
            </p:extLst>
          </p:nvPr>
        </p:nvGraphicFramePr>
        <p:xfrm>
          <a:off x="729210" y="1035078"/>
          <a:ext cx="945852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642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1782501431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Drill-through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ドリルスルー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 Trend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感情トレンド</a:t>
                      </a:r>
                      <a:endParaRPr lang="en-US" altLang="ja-JP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By Area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エリア別の分析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By Product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製品別の分析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Detail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詳細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8F014544-4F3E-44C4-955C-4E1B573B6747}"/>
              </a:ext>
            </a:extLst>
          </p:cNvPr>
          <p:cNvSpPr/>
          <p:nvPr/>
        </p:nvSpPr>
        <p:spPr>
          <a:xfrm rot="5400000">
            <a:off x="4129573" y="-1790754"/>
            <a:ext cx="444175" cy="7244898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01557A">
                  <a:shade val="30000"/>
                  <a:satMod val="115000"/>
                </a:srgbClr>
              </a:gs>
              <a:gs pos="50000">
                <a:srgbClr val="01557A">
                  <a:shade val="67500"/>
                  <a:satMod val="115000"/>
                </a:srgbClr>
              </a:gs>
              <a:gs pos="100000">
                <a:srgbClr val="01557A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Arrow: Pentagon 5">
            <a:extLst>
              <a:ext uri="{FF2B5EF4-FFF2-40B4-BE49-F238E27FC236}">
                <a16:creationId xmlns:a16="http://schemas.microsoft.com/office/drawing/2014/main" id="{B0351BFF-26FB-4667-893B-EC904F956DE7}"/>
              </a:ext>
            </a:extLst>
          </p:cNvPr>
          <p:cNvSpPr/>
          <p:nvPr/>
        </p:nvSpPr>
        <p:spPr>
          <a:xfrm>
            <a:off x="1274776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Awareness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認知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Arrow: Pentagon 5">
            <a:extLst>
              <a:ext uri="{FF2B5EF4-FFF2-40B4-BE49-F238E27FC236}">
                <a16:creationId xmlns:a16="http://schemas.microsoft.com/office/drawing/2014/main" id="{DE0EDD58-498B-44C8-9312-A0F2FF12C812}"/>
              </a:ext>
            </a:extLst>
          </p:cNvPr>
          <p:cNvSpPr/>
          <p:nvPr/>
        </p:nvSpPr>
        <p:spPr>
          <a:xfrm>
            <a:off x="3724077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Research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比較検討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Arrow: Pentagon 5">
            <a:extLst>
              <a:ext uri="{FF2B5EF4-FFF2-40B4-BE49-F238E27FC236}">
                <a16:creationId xmlns:a16="http://schemas.microsoft.com/office/drawing/2014/main" id="{21AF4FA8-4AE3-438F-BB5C-9AE09AB7FD81}"/>
              </a:ext>
            </a:extLst>
          </p:cNvPr>
          <p:cNvSpPr/>
          <p:nvPr/>
        </p:nvSpPr>
        <p:spPr>
          <a:xfrm>
            <a:off x="6090761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Purchase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購入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03DB4E4A-E1B1-42D9-B6FD-965200A17672}"/>
              </a:ext>
            </a:extLst>
          </p:cNvPr>
          <p:cNvSpPr/>
          <p:nvPr/>
        </p:nvSpPr>
        <p:spPr>
          <a:xfrm rot="5400000" flipV="1">
            <a:off x="8994407" y="908558"/>
            <a:ext cx="444175" cy="1846275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7E2811">
                  <a:shade val="30000"/>
                  <a:satMod val="115000"/>
                </a:srgbClr>
              </a:gs>
              <a:gs pos="50000">
                <a:srgbClr val="7E2811">
                  <a:shade val="67500"/>
                  <a:satMod val="115000"/>
                </a:srgbClr>
              </a:gs>
              <a:gs pos="100000">
                <a:srgbClr val="7E2811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Arrow: Pentagon 5">
            <a:extLst>
              <a:ext uri="{FF2B5EF4-FFF2-40B4-BE49-F238E27FC236}">
                <a16:creationId xmlns:a16="http://schemas.microsoft.com/office/drawing/2014/main" id="{D313ECB1-6762-4AAC-8B52-FF88794AE98D}"/>
              </a:ext>
            </a:extLst>
          </p:cNvPr>
          <p:cNvSpPr/>
          <p:nvPr/>
        </p:nvSpPr>
        <p:spPr>
          <a:xfrm>
            <a:off x="8571621" y="1587614"/>
            <a:ext cx="120096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Experience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顧客体験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F45CE4D-1F4A-4D51-A016-A543FB33C0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60585" y="1650452"/>
            <a:ext cx="435240" cy="362486"/>
          </a:xfrm>
          <a:prstGeom prst="rect">
            <a:avLst/>
          </a:prstGeom>
        </p:spPr>
      </p:pic>
      <p:sp>
        <p:nvSpPr>
          <p:cNvPr id="32" name="Block Arc 2059">
            <a:extLst>
              <a:ext uri="{FF2B5EF4-FFF2-40B4-BE49-F238E27FC236}">
                <a16:creationId xmlns:a16="http://schemas.microsoft.com/office/drawing/2014/main" id="{AC750FC1-409F-49E3-9462-B0CFA4606CE1}"/>
              </a:ext>
            </a:extLst>
          </p:cNvPr>
          <p:cNvSpPr/>
          <p:nvPr/>
        </p:nvSpPr>
        <p:spPr>
          <a:xfrm>
            <a:off x="1215910" y="2518710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Block Arc 2060">
            <a:extLst>
              <a:ext uri="{FF2B5EF4-FFF2-40B4-BE49-F238E27FC236}">
                <a16:creationId xmlns:a16="http://schemas.microsoft.com/office/drawing/2014/main" id="{3DFB5232-0EA9-4ACA-924A-85BD96E4173F}"/>
              </a:ext>
            </a:extLst>
          </p:cNvPr>
          <p:cNvSpPr/>
          <p:nvPr/>
        </p:nvSpPr>
        <p:spPr>
          <a:xfrm>
            <a:off x="1207598" y="2521397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77DF8582-9727-4CA9-A183-ABDE6F64F6A5}"/>
              </a:ext>
            </a:extLst>
          </p:cNvPr>
          <p:cNvSpPr txBox="1"/>
          <p:nvPr/>
        </p:nvSpPr>
        <p:spPr>
          <a:xfrm>
            <a:off x="1401833" y="2845137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15%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60604B18-865D-4439-9B72-7C613169A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574719"/>
              </p:ext>
            </p:extLst>
          </p:nvPr>
        </p:nvGraphicFramePr>
        <p:xfrm>
          <a:off x="7974110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sp>
        <p:nvSpPr>
          <p:cNvPr id="44" name="Arrow: Pentagon 5">
            <a:extLst>
              <a:ext uri="{FF2B5EF4-FFF2-40B4-BE49-F238E27FC236}">
                <a16:creationId xmlns:a16="http://schemas.microsoft.com/office/drawing/2014/main" id="{422DD12D-7D04-4C4D-AFD5-16027CFD35C2}"/>
              </a:ext>
            </a:extLst>
          </p:cNvPr>
          <p:cNvSpPr/>
          <p:nvPr/>
        </p:nvSpPr>
        <p:spPr>
          <a:xfrm>
            <a:off x="1274776" y="2160362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46" name="Arrow: Pentagon 5">
            <a:extLst>
              <a:ext uri="{FF2B5EF4-FFF2-40B4-BE49-F238E27FC236}">
                <a16:creationId xmlns:a16="http://schemas.microsoft.com/office/drawing/2014/main" id="{70F7A0FB-97FF-438F-B21D-1C8EDC299524}"/>
              </a:ext>
            </a:extLst>
          </p:cNvPr>
          <p:cNvSpPr/>
          <p:nvPr/>
        </p:nvSpPr>
        <p:spPr>
          <a:xfrm>
            <a:off x="6090761" y="2129102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CC9F5FE-D2F4-4607-83BD-0EF0635DCECF}"/>
              </a:ext>
            </a:extLst>
          </p:cNvPr>
          <p:cNvSpPr txBox="1"/>
          <p:nvPr/>
        </p:nvSpPr>
        <p:spPr>
          <a:xfrm>
            <a:off x="723635" y="6067418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Sentiment 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400" dirty="0">
                <a:solidFill>
                  <a:srgbClr val="2F5597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Positive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4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Neutral</a:t>
            </a:r>
            <a:r>
              <a:rPr lang="ja-JP" altLang="en-US" sz="1000" dirty="0">
                <a:solidFill>
                  <a:srgbClr val="A91B0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400" dirty="0">
                <a:solidFill>
                  <a:srgbClr val="F55D4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rgbClr val="A91B0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Negative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9" name="Block Arc 2059">
            <a:extLst>
              <a:ext uri="{FF2B5EF4-FFF2-40B4-BE49-F238E27FC236}">
                <a16:creationId xmlns:a16="http://schemas.microsoft.com/office/drawing/2014/main" id="{3CA8BB14-B117-4FEA-973A-63CDE8C18E0D}"/>
              </a:ext>
            </a:extLst>
          </p:cNvPr>
          <p:cNvSpPr/>
          <p:nvPr/>
        </p:nvSpPr>
        <p:spPr>
          <a:xfrm>
            <a:off x="6101446" y="2537575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0" name="Block Arc 2060">
            <a:extLst>
              <a:ext uri="{FF2B5EF4-FFF2-40B4-BE49-F238E27FC236}">
                <a16:creationId xmlns:a16="http://schemas.microsoft.com/office/drawing/2014/main" id="{DC6634D5-B881-4FCE-8A8A-FBB05AB9A119}"/>
              </a:ext>
            </a:extLst>
          </p:cNvPr>
          <p:cNvSpPr/>
          <p:nvPr/>
        </p:nvSpPr>
        <p:spPr>
          <a:xfrm>
            <a:off x="6093134" y="2540262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1" name="TextBox 54">
            <a:extLst>
              <a:ext uri="{FF2B5EF4-FFF2-40B4-BE49-F238E27FC236}">
                <a16:creationId xmlns:a16="http://schemas.microsoft.com/office/drawing/2014/main" id="{A4D836BA-5BDA-42D9-B31E-73585312E906}"/>
              </a:ext>
            </a:extLst>
          </p:cNvPr>
          <p:cNvSpPr txBox="1"/>
          <p:nvPr/>
        </p:nvSpPr>
        <p:spPr>
          <a:xfrm>
            <a:off x="6287369" y="2864002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56" name="Arrow: Pentagon 5">
            <a:extLst>
              <a:ext uri="{FF2B5EF4-FFF2-40B4-BE49-F238E27FC236}">
                <a16:creationId xmlns:a16="http://schemas.microsoft.com/office/drawing/2014/main" id="{B1E18058-27C0-4129-BF50-034D05FED1D3}"/>
              </a:ext>
            </a:extLst>
          </p:cNvPr>
          <p:cNvSpPr/>
          <p:nvPr/>
        </p:nvSpPr>
        <p:spPr>
          <a:xfrm>
            <a:off x="3714844" y="2168913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60" name="Arrow: Pentagon 5">
            <a:extLst>
              <a:ext uri="{FF2B5EF4-FFF2-40B4-BE49-F238E27FC236}">
                <a16:creationId xmlns:a16="http://schemas.microsoft.com/office/drawing/2014/main" id="{FC056829-BED4-4069-9F29-00B8A3077822}"/>
              </a:ext>
            </a:extLst>
          </p:cNvPr>
          <p:cNvSpPr/>
          <p:nvPr/>
        </p:nvSpPr>
        <p:spPr>
          <a:xfrm>
            <a:off x="8571113" y="2173153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61" name="Block Arc 2059">
            <a:extLst>
              <a:ext uri="{FF2B5EF4-FFF2-40B4-BE49-F238E27FC236}">
                <a16:creationId xmlns:a16="http://schemas.microsoft.com/office/drawing/2014/main" id="{129B30B2-66F9-417B-AD37-61CD2B87BFBF}"/>
              </a:ext>
            </a:extLst>
          </p:cNvPr>
          <p:cNvSpPr/>
          <p:nvPr/>
        </p:nvSpPr>
        <p:spPr>
          <a:xfrm>
            <a:off x="3694571" y="2537575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2" name="Block Arc 2060">
            <a:extLst>
              <a:ext uri="{FF2B5EF4-FFF2-40B4-BE49-F238E27FC236}">
                <a16:creationId xmlns:a16="http://schemas.microsoft.com/office/drawing/2014/main" id="{B64ACFF0-E0E3-4468-AD3E-72BB704E5018}"/>
              </a:ext>
            </a:extLst>
          </p:cNvPr>
          <p:cNvSpPr/>
          <p:nvPr/>
        </p:nvSpPr>
        <p:spPr>
          <a:xfrm>
            <a:off x="3686259" y="2541494"/>
            <a:ext cx="1321354" cy="1330347"/>
          </a:xfrm>
          <a:prstGeom prst="blockArc">
            <a:avLst>
              <a:gd name="adj1" fmla="val 10799998"/>
              <a:gd name="adj2" fmla="val 20728242"/>
              <a:gd name="adj3" fmla="val 17421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3" name="TextBox 54">
            <a:extLst>
              <a:ext uri="{FF2B5EF4-FFF2-40B4-BE49-F238E27FC236}">
                <a16:creationId xmlns:a16="http://schemas.microsoft.com/office/drawing/2014/main" id="{3B497DFC-B680-4D6B-AC6F-B2A6275B83F7}"/>
              </a:ext>
            </a:extLst>
          </p:cNvPr>
          <p:cNvSpPr txBox="1"/>
          <p:nvPr/>
        </p:nvSpPr>
        <p:spPr>
          <a:xfrm>
            <a:off x="3880494" y="2864002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30%</a:t>
            </a:r>
          </a:p>
        </p:txBody>
      </p:sp>
      <p:sp>
        <p:nvSpPr>
          <p:cNvPr id="64" name="Block Arc 2059">
            <a:extLst>
              <a:ext uri="{FF2B5EF4-FFF2-40B4-BE49-F238E27FC236}">
                <a16:creationId xmlns:a16="http://schemas.microsoft.com/office/drawing/2014/main" id="{5A3959A6-49D8-418C-81F7-0DBC41614FD3}"/>
              </a:ext>
            </a:extLst>
          </p:cNvPr>
          <p:cNvSpPr/>
          <p:nvPr/>
        </p:nvSpPr>
        <p:spPr>
          <a:xfrm>
            <a:off x="8510410" y="2534888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5" name="Block Arc 2060">
            <a:extLst>
              <a:ext uri="{FF2B5EF4-FFF2-40B4-BE49-F238E27FC236}">
                <a16:creationId xmlns:a16="http://schemas.microsoft.com/office/drawing/2014/main" id="{97C88476-D912-41B3-B494-720A65B3D0F6}"/>
              </a:ext>
            </a:extLst>
          </p:cNvPr>
          <p:cNvSpPr/>
          <p:nvPr/>
        </p:nvSpPr>
        <p:spPr>
          <a:xfrm>
            <a:off x="8502098" y="2537575"/>
            <a:ext cx="1321354" cy="1331579"/>
          </a:xfrm>
          <a:prstGeom prst="blockArc">
            <a:avLst>
              <a:gd name="adj1" fmla="val 10799998"/>
              <a:gd name="adj2" fmla="val 20624974"/>
              <a:gd name="adj3" fmla="val 17151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6" name="TextBox 54">
            <a:extLst>
              <a:ext uri="{FF2B5EF4-FFF2-40B4-BE49-F238E27FC236}">
                <a16:creationId xmlns:a16="http://schemas.microsoft.com/office/drawing/2014/main" id="{4D54557E-D609-4636-BDE0-7BDC8F406486}"/>
              </a:ext>
            </a:extLst>
          </p:cNvPr>
          <p:cNvSpPr txBox="1"/>
          <p:nvPr/>
        </p:nvSpPr>
        <p:spPr>
          <a:xfrm>
            <a:off x="8696333" y="2861315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32%</a:t>
            </a:r>
          </a:p>
        </p:txBody>
      </p:sp>
      <p:graphicFrame>
        <p:nvGraphicFramePr>
          <p:cNvPr id="68" name="Table 4">
            <a:extLst>
              <a:ext uri="{FF2B5EF4-FFF2-40B4-BE49-F238E27FC236}">
                <a16:creationId xmlns:a16="http://schemas.microsoft.com/office/drawing/2014/main" id="{8714E2FD-8C05-42E4-81F6-5B8E12B5A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777352"/>
              </p:ext>
            </p:extLst>
          </p:nvPr>
        </p:nvGraphicFramePr>
        <p:xfrm>
          <a:off x="5557285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graphicFrame>
        <p:nvGraphicFramePr>
          <p:cNvPr id="69" name="Table 4">
            <a:extLst>
              <a:ext uri="{FF2B5EF4-FFF2-40B4-BE49-F238E27FC236}">
                <a16:creationId xmlns:a16="http://schemas.microsoft.com/office/drawing/2014/main" id="{E241FB14-CB38-48F7-8FD4-07550B319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476977"/>
              </p:ext>
            </p:extLst>
          </p:nvPr>
        </p:nvGraphicFramePr>
        <p:xfrm>
          <a:off x="3140460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graphicFrame>
        <p:nvGraphicFramePr>
          <p:cNvPr id="70" name="Table 4">
            <a:extLst>
              <a:ext uri="{FF2B5EF4-FFF2-40B4-BE49-F238E27FC236}">
                <a16:creationId xmlns:a16="http://schemas.microsoft.com/office/drawing/2014/main" id="{CE439C46-E702-473F-B473-8C27BC563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217320"/>
              </p:ext>
            </p:extLst>
          </p:nvPr>
        </p:nvGraphicFramePr>
        <p:xfrm>
          <a:off x="723635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4AC4192-77ED-40EE-9ABE-E15E965284DC}"/>
              </a:ext>
            </a:extLst>
          </p:cNvPr>
          <p:cNvSpPr/>
          <p:nvPr/>
        </p:nvSpPr>
        <p:spPr>
          <a:xfrm>
            <a:off x="4890781" y="5900725"/>
            <a:ext cx="2839910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435970" y="211852"/>
            <a:ext cx="11216338" cy="2953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405" y="4931591"/>
            <a:ext cx="466428" cy="443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6322" y="4864033"/>
            <a:ext cx="517677" cy="51767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0848" y="4919165"/>
            <a:ext cx="393595" cy="39359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9519901" y="5414214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5674432" y="5410354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8318330" y="5439605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sp>
        <p:nvSpPr>
          <p:cNvPr id="39" name="TextBox 51">
            <a:extLst>
              <a:ext uri="{FF2B5EF4-FFF2-40B4-BE49-F238E27FC236}">
                <a16:creationId xmlns:a16="http://schemas.microsoft.com/office/drawing/2014/main" id="{9F8CCDA3-ECFE-4109-9715-52AC1F40CBEE}"/>
              </a:ext>
            </a:extLst>
          </p:cNvPr>
          <p:cNvSpPr txBox="1"/>
          <p:nvPr/>
        </p:nvSpPr>
        <p:spPr>
          <a:xfrm>
            <a:off x="4639995" y="560116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Storage</a:t>
            </a:r>
          </a:p>
        </p:txBody>
      </p:sp>
      <p:graphicFrame>
        <p:nvGraphicFramePr>
          <p:cNvPr id="13" name="表 14">
            <a:extLst>
              <a:ext uri="{FF2B5EF4-FFF2-40B4-BE49-F238E27FC236}">
                <a16:creationId xmlns:a16="http://schemas.microsoft.com/office/drawing/2014/main" id="{0A75FAD8-5B10-4486-95CF-3B07B9D3F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306012"/>
              </p:ext>
            </p:extLst>
          </p:nvPr>
        </p:nvGraphicFramePr>
        <p:xfrm>
          <a:off x="435970" y="719666"/>
          <a:ext cx="11191521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8364">
                  <a:extLst>
                    <a:ext uri="{9D8B030D-6E8A-4147-A177-3AD203B41FA5}">
                      <a16:colId xmlns:a16="http://schemas.microsoft.com/office/drawing/2014/main" val="2769512323"/>
                    </a:ext>
                  </a:extLst>
                </a:gridCol>
                <a:gridCol w="2539220">
                  <a:extLst>
                    <a:ext uri="{9D8B030D-6E8A-4147-A177-3AD203B41FA5}">
                      <a16:colId xmlns:a16="http://schemas.microsoft.com/office/drawing/2014/main" val="785858249"/>
                    </a:ext>
                  </a:extLst>
                </a:gridCol>
                <a:gridCol w="2395904">
                  <a:extLst>
                    <a:ext uri="{9D8B030D-6E8A-4147-A177-3AD203B41FA5}">
                      <a16:colId xmlns:a16="http://schemas.microsoft.com/office/drawing/2014/main" val="2071517813"/>
                    </a:ext>
                  </a:extLst>
                </a:gridCol>
                <a:gridCol w="2396072">
                  <a:extLst>
                    <a:ext uri="{9D8B030D-6E8A-4147-A177-3AD203B41FA5}">
                      <a16:colId xmlns:a16="http://schemas.microsoft.com/office/drawing/2014/main" val="2054349798"/>
                    </a:ext>
                  </a:extLst>
                </a:gridCol>
                <a:gridCol w="2111961">
                  <a:extLst>
                    <a:ext uri="{9D8B030D-6E8A-4147-A177-3AD203B41FA5}">
                      <a16:colId xmlns:a16="http://schemas.microsoft.com/office/drawing/2014/main" val="31287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 Environment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Preparation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 Sentiment Analysis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 Reports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4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Prepare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development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resources.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raw data and process data.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Keywords and sentiment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Create report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9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Resources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- Azure Data Factory</a:t>
                      </a:r>
                    </a:p>
                    <a:p>
                      <a:r>
                        <a:rPr lang="en-US" altLang="ja-JP" sz="1200" dirty="0"/>
                        <a:t>- Azure SQL Server</a:t>
                      </a:r>
                    </a:p>
                    <a:p>
                      <a:r>
                        <a:rPr lang="en-US" altLang="ja-JP" sz="1200" dirty="0"/>
                        <a:t>- Blob Storages</a:t>
                      </a:r>
                    </a:p>
                    <a:p>
                      <a:r>
                        <a:rPr lang="en-US" altLang="ja-JP" sz="1200" dirty="0"/>
                        <a:t>- Azure Cognitive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Blob Storages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Azure cognitive service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</a:t>
                      </a:r>
                    </a:p>
                    <a:p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0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ARM Template</a:t>
                      </a:r>
                    </a:p>
                    <a:p>
                      <a:r>
                        <a:rPr lang="en-US" sz="1200" dirty="0"/>
                        <a:t>- SQL .</a:t>
                      </a:r>
                      <a:r>
                        <a:rPr lang="en-US" sz="1200" dirty="0" err="1"/>
                        <a:t>sln</a:t>
                      </a:r>
                      <a:r>
                        <a:rPr lang="en-US" sz="1200" dirty="0"/>
                        <a:t> (DDL)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CSV:</a:t>
                      </a:r>
                    </a:p>
                    <a:p>
                      <a:r>
                        <a:rPr lang="en-US" sz="1200" dirty="0"/>
                        <a:t>- phone</a:t>
                      </a:r>
                    </a:p>
                    <a:p>
                      <a:r>
                        <a:rPr lang="en-US" sz="1200" dirty="0"/>
                        <a:t>- chatbot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email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Message</a:t>
                      </a:r>
                    </a:p>
                    <a:p>
                      <a:r>
                        <a:rPr lang="en-US" sz="1200" dirty="0"/>
                        <a:t>- Category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1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required environments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Message</a:t>
                      </a:r>
                    </a:p>
                    <a:p>
                      <a:r>
                        <a:rPr lang="en-US" sz="1200" dirty="0"/>
                        <a:t>- Category</a:t>
                      </a:r>
                    </a:p>
                    <a:p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Keywords</a:t>
                      </a:r>
                    </a:p>
                    <a:p>
                      <a:r>
                        <a:rPr lang="en-US" sz="1200" dirty="0"/>
                        <a:t>- Sentiment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 reports: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39805"/>
                  </a:ext>
                </a:extLst>
              </a:tr>
            </a:tbl>
          </a:graphicData>
        </a:graphic>
      </p:graphicFrame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6D7604-1548-4366-BD64-172FA28A71FA}"/>
              </a:ext>
            </a:extLst>
          </p:cNvPr>
          <p:cNvSpPr txBox="1"/>
          <p:nvPr/>
        </p:nvSpPr>
        <p:spPr>
          <a:xfrm>
            <a:off x="3248490" y="596650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8CFD6B-D6D3-4F46-B0C5-F6DE1375F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221" y="5788163"/>
            <a:ext cx="303973" cy="370597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565D282-432B-41ED-9433-903C4BE766F5}"/>
              </a:ext>
            </a:extLst>
          </p:cNvPr>
          <p:cNvSpPr txBox="1"/>
          <p:nvPr/>
        </p:nvSpPr>
        <p:spPr>
          <a:xfrm>
            <a:off x="6677088" y="5929852"/>
            <a:ext cx="769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Sentiment</a:t>
            </a:r>
            <a:endParaRPr lang="en-US" sz="1050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DFD735F-1CE0-4929-98BE-591B0C771FCE}"/>
              </a:ext>
            </a:extLst>
          </p:cNvPr>
          <p:cNvSpPr/>
          <p:nvPr/>
        </p:nvSpPr>
        <p:spPr>
          <a:xfrm>
            <a:off x="9525625" y="5900725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Reports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042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105EAEAF-6D99-4B72-9058-BEAA2F7A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99725" y="608429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D44A923F-2160-4F0F-A6A0-8C689E0C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26836" y="608429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954529F-EC03-4909-BBC5-B76E01E88491}"/>
              </a:ext>
            </a:extLst>
          </p:cNvPr>
          <p:cNvSpPr txBox="1"/>
          <p:nvPr/>
        </p:nvSpPr>
        <p:spPr>
          <a:xfrm>
            <a:off x="5466820" y="5929491"/>
            <a:ext cx="83247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  <a:p>
            <a:pPr algn="ctr"/>
            <a:r>
              <a:rPr lang="en-US" sz="1050" dirty="0"/>
              <a:t>(CSV)</a:t>
            </a:r>
          </a:p>
        </p:txBody>
      </p:sp>
      <p:sp>
        <p:nvSpPr>
          <p:cNvPr id="74" name="TextBox 49">
            <a:extLst>
              <a:ext uri="{FF2B5EF4-FFF2-40B4-BE49-F238E27FC236}">
                <a16:creationId xmlns:a16="http://schemas.microsoft.com/office/drawing/2014/main" id="{3C22CF54-F33E-4B18-A3B6-0A67DA338DA7}"/>
              </a:ext>
            </a:extLst>
          </p:cNvPr>
          <p:cNvSpPr txBox="1"/>
          <p:nvPr/>
        </p:nvSpPr>
        <p:spPr>
          <a:xfrm>
            <a:off x="6687281" y="5363170"/>
            <a:ext cx="830983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Text</a:t>
            </a:r>
          </a:p>
          <a:p>
            <a:pPr algn="ctr"/>
            <a:r>
              <a:rPr lang="en-US" sz="900" dirty="0"/>
              <a:t> Analytics API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1B3A98-F2AC-4B9A-9984-ADF0D6BCCA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7216" y="4922484"/>
            <a:ext cx="606925" cy="362905"/>
          </a:xfrm>
          <a:prstGeom prst="rect">
            <a:avLst/>
          </a:prstGeom>
        </p:spPr>
      </p:pic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3DB6F13A-5819-4383-BF90-998C59B631B3}"/>
              </a:ext>
            </a:extLst>
          </p:cNvPr>
          <p:cNvSpPr/>
          <p:nvPr/>
        </p:nvSpPr>
        <p:spPr>
          <a:xfrm>
            <a:off x="8171671" y="5897178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Database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86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B207057C-07E5-4EF6-A825-256C8160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1084" y="6054164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94B132AF-0A33-42C7-A017-A7289FEF063C}"/>
              </a:ext>
            </a:extLst>
          </p:cNvPr>
          <p:cNvSpPr/>
          <p:nvPr/>
        </p:nvSpPr>
        <p:spPr>
          <a:xfrm>
            <a:off x="1224609" y="5881497"/>
            <a:ext cx="2839910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82455EC-65EE-4667-B38C-8F25F89B4FA9}"/>
              </a:ext>
            </a:extLst>
          </p:cNvPr>
          <p:cNvSpPr txBox="1"/>
          <p:nvPr/>
        </p:nvSpPr>
        <p:spPr>
          <a:xfrm>
            <a:off x="2381814" y="5982182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BF9FD04B-7BA4-4920-A652-8016A4BF26A9}"/>
              </a:ext>
            </a:extLst>
          </p:cNvPr>
          <p:cNvSpPr txBox="1"/>
          <p:nvPr/>
        </p:nvSpPr>
        <p:spPr>
          <a:xfrm>
            <a:off x="1517421" y="597346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C32C7882-1A5F-40DA-B81A-3CEEA9DB44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482" y="4967429"/>
            <a:ext cx="392483" cy="392483"/>
          </a:xfrm>
          <a:prstGeom prst="rect">
            <a:avLst/>
          </a:prstGeom>
        </p:spPr>
      </p:pic>
      <p:sp>
        <p:nvSpPr>
          <p:cNvPr id="90" name="TextBox 49">
            <a:extLst>
              <a:ext uri="{FF2B5EF4-FFF2-40B4-BE49-F238E27FC236}">
                <a16:creationId xmlns:a16="http://schemas.microsoft.com/office/drawing/2014/main" id="{75D66DD4-22AC-4663-AB68-F9BED6D93F47}"/>
              </a:ext>
            </a:extLst>
          </p:cNvPr>
          <p:cNvSpPr txBox="1"/>
          <p:nvPr/>
        </p:nvSpPr>
        <p:spPr>
          <a:xfrm>
            <a:off x="3286511" y="5516079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email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32138FA9-2BF3-4AB2-BBD0-F8750CDF50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6929" y="4952623"/>
            <a:ext cx="412237" cy="407657"/>
          </a:xfrm>
          <a:prstGeom prst="rect">
            <a:avLst/>
          </a:prstGeom>
        </p:spPr>
      </p:pic>
      <p:sp>
        <p:nvSpPr>
          <p:cNvPr id="91" name="TextBox 49">
            <a:extLst>
              <a:ext uri="{FF2B5EF4-FFF2-40B4-BE49-F238E27FC236}">
                <a16:creationId xmlns:a16="http://schemas.microsoft.com/office/drawing/2014/main" id="{F2BD770B-A387-4227-9757-BE4950BBA9FA}"/>
              </a:ext>
            </a:extLst>
          </p:cNvPr>
          <p:cNvSpPr txBox="1"/>
          <p:nvPr/>
        </p:nvSpPr>
        <p:spPr>
          <a:xfrm>
            <a:off x="2419835" y="5516079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chatbot</a:t>
            </a: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31688900-E75A-4E3E-83CD-41A5B6418D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6476" y="4900293"/>
            <a:ext cx="544356" cy="547485"/>
          </a:xfrm>
          <a:prstGeom prst="rect">
            <a:avLst/>
          </a:prstGeom>
        </p:spPr>
      </p:pic>
      <p:sp>
        <p:nvSpPr>
          <p:cNvPr id="92" name="TextBox 49">
            <a:extLst>
              <a:ext uri="{FF2B5EF4-FFF2-40B4-BE49-F238E27FC236}">
                <a16:creationId xmlns:a16="http://schemas.microsoft.com/office/drawing/2014/main" id="{C863E644-0AD4-48C9-9F31-9D5C8F1293EA}"/>
              </a:ext>
            </a:extLst>
          </p:cNvPr>
          <p:cNvSpPr txBox="1"/>
          <p:nvPr/>
        </p:nvSpPr>
        <p:spPr>
          <a:xfrm>
            <a:off x="1555442" y="5523077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CS phone</a:t>
            </a:r>
          </a:p>
          <a:p>
            <a:pPr algn="ctr"/>
            <a:r>
              <a:rPr lang="en-US" sz="900" dirty="0"/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591137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">
            <a:extLst>
              <a:ext uri="{FF2B5EF4-FFF2-40B4-BE49-F238E27FC236}">
                <a16:creationId xmlns:a16="http://schemas.microsoft.com/office/drawing/2014/main" id="{49DDC45A-D2DF-4791-8892-F2781540F4BC}"/>
              </a:ext>
            </a:extLst>
          </p:cNvPr>
          <p:cNvSpPr/>
          <p:nvPr/>
        </p:nvSpPr>
        <p:spPr>
          <a:xfrm>
            <a:off x="217856" y="4352474"/>
            <a:ext cx="5740953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27">
            <a:extLst>
              <a:ext uri="{FF2B5EF4-FFF2-40B4-BE49-F238E27FC236}">
                <a16:creationId xmlns:a16="http://schemas.microsoft.com/office/drawing/2014/main" id="{7695C502-C6E1-40E2-BEBC-B628074B2B8E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DATAFLOW ARCHETECTURE</a:t>
            </a: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75E7A324-7F66-4553-8EA6-176F58BD0494}"/>
              </a:ext>
            </a:extLst>
          </p:cNvPr>
          <p:cNvSpPr txBox="1"/>
          <p:nvPr/>
        </p:nvSpPr>
        <p:spPr>
          <a:xfrm>
            <a:off x="1715532" y="569756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2D1D9FB5-C9BC-47D9-9B74-C47B53AC52B7}"/>
              </a:ext>
            </a:extLst>
          </p:cNvPr>
          <p:cNvSpPr/>
          <p:nvPr/>
        </p:nvSpPr>
        <p:spPr>
          <a:xfrm>
            <a:off x="303122" y="5612557"/>
            <a:ext cx="1939696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579B4E31-BCC4-459B-A848-9A0F1C746B0A}"/>
              </a:ext>
            </a:extLst>
          </p:cNvPr>
          <p:cNvSpPr txBox="1"/>
          <p:nvPr/>
        </p:nvSpPr>
        <p:spPr>
          <a:xfrm>
            <a:off x="1064008" y="5713242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9BDE6D2-D86B-4421-9872-D9D859788477}"/>
              </a:ext>
            </a:extLst>
          </p:cNvPr>
          <p:cNvSpPr txBox="1"/>
          <p:nvPr/>
        </p:nvSpPr>
        <p:spPr>
          <a:xfrm>
            <a:off x="428214" y="570452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08" name="図 107">
            <a:extLst>
              <a:ext uri="{FF2B5EF4-FFF2-40B4-BE49-F238E27FC236}">
                <a16:creationId xmlns:a16="http://schemas.microsoft.com/office/drawing/2014/main" id="{2E754B07-88D1-481D-A3DD-57E2896C9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524" y="4595093"/>
            <a:ext cx="392483" cy="392483"/>
          </a:xfrm>
          <a:prstGeom prst="rect">
            <a:avLst/>
          </a:prstGeom>
        </p:spPr>
      </p:pic>
      <p:sp>
        <p:nvSpPr>
          <p:cNvPr id="109" name="TextBox 49">
            <a:extLst>
              <a:ext uri="{FF2B5EF4-FFF2-40B4-BE49-F238E27FC236}">
                <a16:creationId xmlns:a16="http://schemas.microsoft.com/office/drawing/2014/main" id="{C92B47F8-80B2-4F69-BF99-BEFAA4C9B7B0}"/>
              </a:ext>
            </a:extLst>
          </p:cNvPr>
          <p:cNvSpPr txBox="1"/>
          <p:nvPr/>
        </p:nvSpPr>
        <p:spPr>
          <a:xfrm>
            <a:off x="1753553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email</a:t>
            </a:r>
          </a:p>
        </p:txBody>
      </p:sp>
      <p:pic>
        <p:nvPicPr>
          <p:cNvPr id="110" name="図 109">
            <a:extLst>
              <a:ext uri="{FF2B5EF4-FFF2-40B4-BE49-F238E27FC236}">
                <a16:creationId xmlns:a16="http://schemas.microsoft.com/office/drawing/2014/main" id="{BF558490-0A26-41D5-B91F-89C40DF4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23" y="4595093"/>
            <a:ext cx="412237" cy="407657"/>
          </a:xfrm>
          <a:prstGeom prst="rect">
            <a:avLst/>
          </a:prstGeom>
        </p:spPr>
      </p:pic>
      <p:sp>
        <p:nvSpPr>
          <p:cNvPr id="111" name="TextBox 49">
            <a:extLst>
              <a:ext uri="{FF2B5EF4-FFF2-40B4-BE49-F238E27FC236}">
                <a16:creationId xmlns:a16="http://schemas.microsoft.com/office/drawing/2014/main" id="{4B67EF30-8CAE-408A-B75F-6DA09FF81822}"/>
              </a:ext>
            </a:extLst>
          </p:cNvPr>
          <p:cNvSpPr txBox="1"/>
          <p:nvPr/>
        </p:nvSpPr>
        <p:spPr>
          <a:xfrm>
            <a:off x="1102029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chatbot</a:t>
            </a:r>
          </a:p>
        </p:txBody>
      </p:sp>
      <p:pic>
        <p:nvPicPr>
          <p:cNvPr id="112" name="図 111">
            <a:extLst>
              <a:ext uri="{FF2B5EF4-FFF2-40B4-BE49-F238E27FC236}">
                <a16:creationId xmlns:a16="http://schemas.microsoft.com/office/drawing/2014/main" id="{6E454F36-0C22-4DE3-99F4-0D3AA6957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69" y="4568199"/>
            <a:ext cx="544356" cy="547485"/>
          </a:xfrm>
          <a:prstGeom prst="rect">
            <a:avLst/>
          </a:prstGeom>
        </p:spPr>
      </p:pic>
      <p:sp>
        <p:nvSpPr>
          <p:cNvPr id="113" name="TextBox 49">
            <a:extLst>
              <a:ext uri="{FF2B5EF4-FFF2-40B4-BE49-F238E27FC236}">
                <a16:creationId xmlns:a16="http://schemas.microsoft.com/office/drawing/2014/main" id="{5732A48A-8F98-44FF-8637-188F30055B67}"/>
              </a:ext>
            </a:extLst>
          </p:cNvPr>
          <p:cNvSpPr txBox="1"/>
          <p:nvPr/>
        </p:nvSpPr>
        <p:spPr>
          <a:xfrm>
            <a:off x="466235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CS phone</a:t>
            </a:r>
          </a:p>
          <a:p>
            <a:pPr algn="ctr"/>
            <a:r>
              <a:rPr lang="en-US" sz="900" dirty="0"/>
              <a:t>script</a:t>
            </a:r>
          </a:p>
        </p:txBody>
      </p:sp>
      <p:pic>
        <p:nvPicPr>
          <p:cNvPr id="104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CBA22DA6-B666-4138-B524-872749FC0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3757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D03F8050-2EBD-4F2B-AFF4-4F781AF2AE8D}"/>
              </a:ext>
            </a:extLst>
          </p:cNvPr>
          <p:cNvSpPr/>
          <p:nvPr/>
        </p:nvSpPr>
        <p:spPr>
          <a:xfrm>
            <a:off x="2583391" y="5631785"/>
            <a:ext cx="1457323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5" name="Picture 29">
            <a:extLst>
              <a:ext uri="{FF2B5EF4-FFF2-40B4-BE49-F238E27FC236}">
                <a16:creationId xmlns:a16="http://schemas.microsoft.com/office/drawing/2014/main" id="{FA03623B-21C8-4C11-91DD-3A1762C61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7910" y="4595093"/>
            <a:ext cx="466428" cy="443675"/>
          </a:xfrm>
          <a:prstGeom prst="rect">
            <a:avLst/>
          </a:prstGeom>
        </p:spPr>
      </p:pic>
      <p:pic>
        <p:nvPicPr>
          <p:cNvPr id="116" name="Graphic 31">
            <a:extLst>
              <a:ext uri="{FF2B5EF4-FFF2-40B4-BE49-F238E27FC236}">
                <a16:creationId xmlns:a16="http://schemas.microsoft.com/office/drawing/2014/main" id="{E6653B7E-5A85-455E-B0BB-BE66A4940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20472" y="4595093"/>
            <a:ext cx="517677" cy="517677"/>
          </a:xfrm>
          <a:prstGeom prst="rect">
            <a:avLst/>
          </a:prstGeom>
        </p:spPr>
      </p:pic>
      <p:pic>
        <p:nvPicPr>
          <p:cNvPr id="117" name="Graphic 41">
            <a:extLst>
              <a:ext uri="{FF2B5EF4-FFF2-40B4-BE49-F238E27FC236}">
                <a16:creationId xmlns:a16="http://schemas.microsoft.com/office/drawing/2014/main" id="{83877C13-0CDB-485C-8D55-B97F5EC734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26634" y="4595093"/>
            <a:ext cx="393595" cy="393595"/>
          </a:xfrm>
          <a:prstGeom prst="rect">
            <a:avLst/>
          </a:prstGeom>
        </p:spPr>
      </p:pic>
      <p:sp>
        <p:nvSpPr>
          <p:cNvPr id="118" name="TextBox 43">
            <a:extLst>
              <a:ext uri="{FF2B5EF4-FFF2-40B4-BE49-F238E27FC236}">
                <a16:creationId xmlns:a16="http://schemas.microsoft.com/office/drawing/2014/main" id="{88BC502A-2835-4FA7-8920-64CE10AF2AF7}"/>
              </a:ext>
            </a:extLst>
          </p:cNvPr>
          <p:cNvSpPr txBox="1"/>
          <p:nvPr/>
        </p:nvSpPr>
        <p:spPr>
          <a:xfrm>
            <a:off x="5203406" y="520180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19" name="TextBox 49">
            <a:extLst>
              <a:ext uri="{FF2B5EF4-FFF2-40B4-BE49-F238E27FC236}">
                <a16:creationId xmlns:a16="http://schemas.microsoft.com/office/drawing/2014/main" id="{46DA5C5E-06E6-4F71-90C6-E058B771BDDA}"/>
              </a:ext>
            </a:extLst>
          </p:cNvPr>
          <p:cNvSpPr txBox="1"/>
          <p:nvPr/>
        </p:nvSpPr>
        <p:spPr>
          <a:xfrm>
            <a:off x="2810218" y="520180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20" name="TextBox 51">
            <a:extLst>
              <a:ext uri="{FF2B5EF4-FFF2-40B4-BE49-F238E27FC236}">
                <a16:creationId xmlns:a16="http://schemas.microsoft.com/office/drawing/2014/main" id="{42F08ED1-2484-45F9-88C1-A657BCE5EE64}"/>
              </a:ext>
            </a:extLst>
          </p:cNvPr>
          <p:cNvSpPr txBox="1"/>
          <p:nvPr/>
        </p:nvSpPr>
        <p:spPr>
          <a:xfrm>
            <a:off x="4445586" y="520180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sp>
        <p:nvSpPr>
          <p:cNvPr id="121" name="TextBox 51">
            <a:extLst>
              <a:ext uri="{FF2B5EF4-FFF2-40B4-BE49-F238E27FC236}">
                <a16:creationId xmlns:a16="http://schemas.microsoft.com/office/drawing/2014/main" id="{D625F07B-9B9E-42D4-AFAC-0546343A66DA}"/>
              </a:ext>
            </a:extLst>
          </p:cNvPr>
          <p:cNvSpPr txBox="1"/>
          <p:nvPr/>
        </p:nvSpPr>
        <p:spPr>
          <a:xfrm>
            <a:off x="2340555" y="520180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122" name="図 121">
            <a:extLst>
              <a:ext uri="{FF2B5EF4-FFF2-40B4-BE49-F238E27FC236}">
                <a16:creationId xmlns:a16="http://schemas.microsoft.com/office/drawing/2014/main" id="{B3CF2C5F-AAB9-4DE0-88EB-A8AF04C5DB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8159" y="5511041"/>
            <a:ext cx="251217" cy="306278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D8AE73E7-DD67-44F9-81CE-09B9A5A39C12}"/>
              </a:ext>
            </a:extLst>
          </p:cNvPr>
          <p:cNvSpPr txBox="1"/>
          <p:nvPr/>
        </p:nvSpPr>
        <p:spPr>
          <a:xfrm>
            <a:off x="3315335" y="5660912"/>
            <a:ext cx="769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Sentiment</a:t>
            </a:r>
            <a:endParaRPr lang="en-US" sz="1050" dirty="0"/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6E10F8A9-733D-4CF2-8EC2-ED56B2D30F59}"/>
              </a:ext>
            </a:extLst>
          </p:cNvPr>
          <p:cNvSpPr/>
          <p:nvPr/>
        </p:nvSpPr>
        <p:spPr>
          <a:xfrm>
            <a:off x="5288548" y="5631785"/>
            <a:ext cx="56111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Reports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25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086B35D6-3A85-4891-BFF7-4CDF8129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2111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3061AC7D-B8C3-44DF-BF1C-5C4D64D3C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3894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7639F1DA-2115-4BDE-8D8F-339223856C76}"/>
              </a:ext>
            </a:extLst>
          </p:cNvPr>
          <p:cNvSpPr txBox="1"/>
          <p:nvPr/>
        </p:nvSpPr>
        <p:spPr>
          <a:xfrm>
            <a:off x="2602606" y="5660551"/>
            <a:ext cx="83247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  <a:p>
            <a:pPr algn="ctr"/>
            <a:r>
              <a:rPr lang="en-US" sz="1050" dirty="0"/>
              <a:t>(CSV)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129EBDFD-BA0C-419F-90FA-40F54E331F82}"/>
              </a:ext>
            </a:extLst>
          </p:cNvPr>
          <p:cNvSpPr txBox="1"/>
          <p:nvPr/>
        </p:nvSpPr>
        <p:spPr>
          <a:xfrm>
            <a:off x="3325528" y="5201806"/>
            <a:ext cx="830983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Text</a:t>
            </a:r>
          </a:p>
          <a:p>
            <a:pPr algn="ctr"/>
            <a:r>
              <a:rPr lang="en-US" sz="900" dirty="0"/>
              <a:t> Analytics API</a:t>
            </a:r>
          </a:p>
        </p:txBody>
      </p:sp>
      <p:pic>
        <p:nvPicPr>
          <p:cNvPr id="129" name="図 128">
            <a:extLst>
              <a:ext uri="{FF2B5EF4-FFF2-40B4-BE49-F238E27FC236}">
                <a16:creationId xmlns:a16="http://schemas.microsoft.com/office/drawing/2014/main" id="{4CB72876-D4B1-41BE-A8DB-CFCCB50160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5463" y="4621987"/>
            <a:ext cx="606925" cy="362905"/>
          </a:xfrm>
          <a:prstGeom prst="rect">
            <a:avLst/>
          </a:prstGeom>
        </p:spPr>
      </p:pic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0E73C3E6-B3CE-46A4-BC41-CBE12F91FB0D}"/>
              </a:ext>
            </a:extLst>
          </p:cNvPr>
          <p:cNvSpPr/>
          <p:nvPr/>
        </p:nvSpPr>
        <p:spPr>
          <a:xfrm>
            <a:off x="4363736" y="5628238"/>
            <a:ext cx="617231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Database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AC233C6-108C-4ED5-A916-1AA6250D07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822" y="355918"/>
            <a:ext cx="5758449" cy="372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460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SENTIMENT ANALYSIS </a:t>
            </a:r>
            <a:r>
              <a:rPr lang="ja-JP" altLang="en-US" sz="1600" dirty="0">
                <a:solidFill>
                  <a:schemeClr val="bg1"/>
                </a:solidFill>
              </a:rPr>
              <a:t>感情分析・カスタマージャーニー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941235"/>
              </p:ext>
            </p:extLst>
          </p:nvPr>
        </p:nvGraphicFramePr>
        <p:xfrm>
          <a:off x="729210" y="1035078"/>
          <a:ext cx="939403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6112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79244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662087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01930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924083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8F014544-4F3E-44C4-955C-4E1B573B6747}"/>
              </a:ext>
            </a:extLst>
          </p:cNvPr>
          <p:cNvSpPr/>
          <p:nvPr/>
        </p:nvSpPr>
        <p:spPr>
          <a:xfrm rot="5400000">
            <a:off x="3993986" y="-1572386"/>
            <a:ext cx="715349" cy="7244898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01557A">
                  <a:shade val="30000"/>
                  <a:satMod val="115000"/>
                </a:srgbClr>
              </a:gs>
              <a:gs pos="50000">
                <a:srgbClr val="01557A">
                  <a:shade val="67500"/>
                  <a:satMod val="115000"/>
                </a:srgbClr>
              </a:gs>
              <a:gs pos="100000">
                <a:srgbClr val="01557A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Arrow: Pentagon 5">
            <a:extLst>
              <a:ext uri="{FF2B5EF4-FFF2-40B4-BE49-F238E27FC236}">
                <a16:creationId xmlns:a16="http://schemas.microsoft.com/office/drawing/2014/main" id="{B0351BFF-26FB-4667-893B-EC904F956DE7}"/>
              </a:ext>
            </a:extLst>
          </p:cNvPr>
          <p:cNvSpPr/>
          <p:nvPr/>
        </p:nvSpPr>
        <p:spPr>
          <a:xfrm>
            <a:off x="955951" y="1805982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Awareness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認知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Arrow: Pentagon 5">
            <a:extLst>
              <a:ext uri="{FF2B5EF4-FFF2-40B4-BE49-F238E27FC236}">
                <a16:creationId xmlns:a16="http://schemas.microsoft.com/office/drawing/2014/main" id="{DE0EDD58-498B-44C8-9312-A0F2FF12C812}"/>
              </a:ext>
            </a:extLst>
          </p:cNvPr>
          <p:cNvSpPr/>
          <p:nvPr/>
        </p:nvSpPr>
        <p:spPr>
          <a:xfrm>
            <a:off x="3391236" y="1805982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Research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比較検討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Arrow: Pentagon 5">
            <a:extLst>
              <a:ext uri="{FF2B5EF4-FFF2-40B4-BE49-F238E27FC236}">
                <a16:creationId xmlns:a16="http://schemas.microsoft.com/office/drawing/2014/main" id="{21AF4FA8-4AE3-438F-BB5C-9AE09AB7FD81}"/>
              </a:ext>
            </a:extLst>
          </p:cNvPr>
          <p:cNvSpPr/>
          <p:nvPr/>
        </p:nvSpPr>
        <p:spPr>
          <a:xfrm>
            <a:off x="5826520" y="1805982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Purchase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購入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03DB4E4A-E1B1-42D9-B6FD-965200A17672}"/>
              </a:ext>
            </a:extLst>
          </p:cNvPr>
          <p:cNvSpPr/>
          <p:nvPr/>
        </p:nvSpPr>
        <p:spPr>
          <a:xfrm rot="5400000" flipV="1">
            <a:off x="8994407" y="1126926"/>
            <a:ext cx="444175" cy="1846275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7E2811">
                  <a:shade val="30000"/>
                  <a:satMod val="115000"/>
                </a:srgbClr>
              </a:gs>
              <a:gs pos="50000">
                <a:srgbClr val="7E2811">
                  <a:shade val="67500"/>
                  <a:satMod val="115000"/>
                </a:srgbClr>
              </a:gs>
              <a:gs pos="100000">
                <a:srgbClr val="7E2811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Arrow: Pentagon 5">
            <a:extLst>
              <a:ext uri="{FF2B5EF4-FFF2-40B4-BE49-F238E27FC236}">
                <a16:creationId xmlns:a16="http://schemas.microsoft.com/office/drawing/2014/main" id="{D313ECB1-6762-4AAC-8B52-FF88794AE98D}"/>
              </a:ext>
            </a:extLst>
          </p:cNvPr>
          <p:cNvSpPr/>
          <p:nvPr/>
        </p:nvSpPr>
        <p:spPr>
          <a:xfrm>
            <a:off x="8723512" y="1805982"/>
            <a:ext cx="120096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Experience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顧客体験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F45CE4D-1F4A-4D51-A016-A543FB33C0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60585" y="1868820"/>
            <a:ext cx="435240" cy="3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72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95C20-EA11-4F6B-98C3-001456C54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Multi-dimension analysis</a:t>
            </a:r>
          </a:p>
          <a:p>
            <a:r>
              <a:rPr lang="en-US" dirty="0"/>
              <a:t>Alert</a:t>
            </a:r>
          </a:p>
          <a:p>
            <a:r>
              <a:rPr lang="en-US" dirty="0"/>
              <a:t>Regular Report</a:t>
            </a:r>
          </a:p>
          <a:p>
            <a:r>
              <a:rPr lang="en-US" dirty="0"/>
              <a:t>Transaction Analysis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Dossier library (</a:t>
            </a:r>
            <a:r>
              <a:rPr lang="en-US" dirty="0" err="1"/>
              <a:t>Microstrategy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9814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C488123-20FE-40FC-9E67-A71C9441FF7D}"/>
              </a:ext>
            </a:extLst>
          </p:cNvPr>
          <p:cNvGrpSpPr/>
          <p:nvPr/>
        </p:nvGrpSpPr>
        <p:grpSpPr>
          <a:xfrm>
            <a:off x="4904470" y="5339717"/>
            <a:ext cx="1191530" cy="792041"/>
            <a:chOff x="10236573" y="5238518"/>
            <a:chExt cx="1191530" cy="79204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6C4957-05F3-4DDE-8E56-93958413FCDD}"/>
                </a:ext>
              </a:extLst>
            </p:cNvPr>
            <p:cNvSpPr/>
            <p:nvPr/>
          </p:nvSpPr>
          <p:spPr>
            <a:xfrm rot="2376938">
              <a:off x="10929141" y="5929525"/>
              <a:ext cx="498962" cy="101034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67216B-8431-42C6-AEA0-337F60BFCCB6}"/>
                </a:ext>
              </a:extLst>
            </p:cNvPr>
            <p:cNvSpPr/>
            <p:nvPr/>
          </p:nvSpPr>
          <p:spPr>
            <a:xfrm>
              <a:off x="10236573" y="5238518"/>
              <a:ext cx="834190" cy="753979"/>
            </a:xfrm>
            <a:prstGeom prst="ellipse">
              <a:avLst/>
            </a:pr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0A334B3-3A43-4C79-BC29-26E0FD3C2888}"/>
              </a:ext>
            </a:extLst>
          </p:cNvPr>
          <p:cNvGrpSpPr/>
          <p:nvPr/>
        </p:nvGrpSpPr>
        <p:grpSpPr>
          <a:xfrm>
            <a:off x="601757" y="2449799"/>
            <a:ext cx="1862074" cy="2073322"/>
            <a:chOff x="5735042" y="3847540"/>
            <a:chExt cx="1862074" cy="2073322"/>
          </a:xfrm>
        </p:grpSpPr>
        <p:sp>
          <p:nvSpPr>
            <p:cNvPr id="88" name="Hexagon 87">
              <a:extLst>
                <a:ext uri="{FF2B5EF4-FFF2-40B4-BE49-F238E27FC236}">
                  <a16:creationId xmlns:a16="http://schemas.microsoft.com/office/drawing/2014/main" id="{D17051E7-6CC8-43C8-807F-2190F6F72C66}"/>
                </a:ext>
              </a:extLst>
            </p:cNvPr>
            <p:cNvSpPr/>
            <p:nvPr/>
          </p:nvSpPr>
          <p:spPr>
            <a:xfrm rot="16200000">
              <a:off x="5773176" y="4071870"/>
              <a:ext cx="1822862" cy="1582034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534768A-598C-4DFB-879D-F81C7FB68DEB}"/>
                </a:ext>
              </a:extLst>
            </p:cNvPr>
            <p:cNvSpPr/>
            <p:nvPr/>
          </p:nvSpPr>
          <p:spPr>
            <a:xfrm>
              <a:off x="7250249" y="412653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D331306-FE6A-414C-BDE8-08A8C10D198E}"/>
                </a:ext>
              </a:extLst>
            </p:cNvPr>
            <p:cNvSpPr/>
            <p:nvPr/>
          </p:nvSpPr>
          <p:spPr>
            <a:xfrm>
              <a:off x="6645641" y="4433579"/>
              <a:ext cx="689810" cy="208547"/>
            </a:xfrm>
            <a:custGeom>
              <a:avLst/>
              <a:gdLst>
                <a:gd name="connsiteX0" fmla="*/ 0 w 689810"/>
                <a:gd name="connsiteY0" fmla="*/ 208547 h 208547"/>
                <a:gd name="connsiteX1" fmla="*/ 481263 w 689810"/>
                <a:gd name="connsiteY1" fmla="*/ 208547 h 208547"/>
                <a:gd name="connsiteX2" fmla="*/ 689810 w 689810"/>
                <a:gd name="connsiteY2" fmla="*/ 0 h 20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0" h="208547">
                  <a:moveTo>
                    <a:pt x="0" y="208547"/>
                  </a:moveTo>
                  <a:lnTo>
                    <a:pt x="481263" y="208547"/>
                  </a:lnTo>
                  <a:lnTo>
                    <a:pt x="689810" y="0"/>
                  </a:lnTo>
                </a:path>
              </a:pathLst>
            </a:cu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DC34A56-4DE8-492A-B815-91280FA73CBD}"/>
                </a:ext>
              </a:extLst>
            </p:cNvPr>
            <p:cNvSpPr/>
            <p:nvPr/>
          </p:nvSpPr>
          <p:spPr>
            <a:xfrm>
              <a:off x="7250249" y="52895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ED4D158-842A-46D7-BBC6-866388077E20}"/>
                </a:ext>
              </a:extLst>
            </p:cNvPr>
            <p:cNvSpPr/>
            <p:nvPr/>
          </p:nvSpPr>
          <p:spPr>
            <a:xfrm flipV="1">
              <a:off x="6645641" y="5114567"/>
              <a:ext cx="689810" cy="208547"/>
            </a:xfrm>
            <a:custGeom>
              <a:avLst/>
              <a:gdLst>
                <a:gd name="connsiteX0" fmla="*/ 0 w 689810"/>
                <a:gd name="connsiteY0" fmla="*/ 208547 h 208547"/>
                <a:gd name="connsiteX1" fmla="*/ 481263 w 689810"/>
                <a:gd name="connsiteY1" fmla="*/ 208547 h 208547"/>
                <a:gd name="connsiteX2" fmla="*/ 689810 w 689810"/>
                <a:gd name="connsiteY2" fmla="*/ 0 h 20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0" h="208547">
                  <a:moveTo>
                    <a:pt x="0" y="208547"/>
                  </a:moveTo>
                  <a:lnTo>
                    <a:pt x="481263" y="208547"/>
                  </a:lnTo>
                  <a:lnTo>
                    <a:pt x="689810" y="0"/>
                  </a:lnTo>
                </a:path>
              </a:pathLst>
            </a:cu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C5FEE19-0783-45DE-AB89-7F649F48BF8B}"/>
                </a:ext>
              </a:extLst>
            </p:cNvPr>
            <p:cNvSpPr/>
            <p:nvPr/>
          </p:nvSpPr>
          <p:spPr>
            <a:xfrm>
              <a:off x="7250249" y="4689454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1004A7-C792-43E0-9E93-F73F3EF7A46E}"/>
                </a:ext>
              </a:extLst>
            </p:cNvPr>
            <p:cNvSpPr/>
            <p:nvPr/>
          </p:nvSpPr>
          <p:spPr>
            <a:xfrm>
              <a:off x="6526940" y="4483464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174F187-D5B2-4435-AEFF-2ACAB12027BD}"/>
                </a:ext>
              </a:extLst>
            </p:cNvPr>
            <p:cNvSpPr/>
            <p:nvPr/>
          </p:nvSpPr>
          <p:spPr>
            <a:xfrm>
              <a:off x="6526940" y="4980468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C48E47B-D350-4661-9BFC-4A4128D621AC}"/>
                </a:ext>
              </a:extLst>
            </p:cNvPr>
            <p:cNvSpPr/>
            <p:nvPr/>
          </p:nvSpPr>
          <p:spPr>
            <a:xfrm>
              <a:off x="5735042" y="412653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FF7F589-2AF1-4B25-B628-674C6B65A53B}"/>
                </a:ext>
              </a:extLst>
            </p:cNvPr>
            <p:cNvSpPr/>
            <p:nvPr/>
          </p:nvSpPr>
          <p:spPr>
            <a:xfrm>
              <a:off x="5735042" y="52895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563A0B2-459B-45C0-91AC-F74B6566D0D7}"/>
                </a:ext>
              </a:extLst>
            </p:cNvPr>
            <p:cNvSpPr/>
            <p:nvPr/>
          </p:nvSpPr>
          <p:spPr>
            <a:xfrm>
              <a:off x="5735042" y="4689454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A1BC066-0C2C-4F06-9773-2A9FBC800FE5}"/>
                </a:ext>
              </a:extLst>
            </p:cNvPr>
            <p:cNvSpPr/>
            <p:nvPr/>
          </p:nvSpPr>
          <p:spPr>
            <a:xfrm flipH="1">
              <a:off x="5976269" y="4433579"/>
              <a:ext cx="689810" cy="208547"/>
            </a:xfrm>
            <a:custGeom>
              <a:avLst/>
              <a:gdLst>
                <a:gd name="connsiteX0" fmla="*/ 0 w 689810"/>
                <a:gd name="connsiteY0" fmla="*/ 208547 h 208547"/>
                <a:gd name="connsiteX1" fmla="*/ 481263 w 689810"/>
                <a:gd name="connsiteY1" fmla="*/ 208547 h 208547"/>
                <a:gd name="connsiteX2" fmla="*/ 689810 w 689810"/>
                <a:gd name="connsiteY2" fmla="*/ 0 h 20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0" h="208547">
                  <a:moveTo>
                    <a:pt x="0" y="208547"/>
                  </a:moveTo>
                  <a:lnTo>
                    <a:pt x="481263" y="208547"/>
                  </a:lnTo>
                  <a:lnTo>
                    <a:pt x="689810" y="0"/>
                  </a:lnTo>
                </a:path>
              </a:pathLst>
            </a:cu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BC297F-18DD-4536-A123-BAE0903235E3}"/>
                </a:ext>
              </a:extLst>
            </p:cNvPr>
            <p:cNvSpPr/>
            <p:nvPr/>
          </p:nvSpPr>
          <p:spPr>
            <a:xfrm flipH="1" flipV="1">
              <a:off x="5976269" y="5114567"/>
              <a:ext cx="689810" cy="208547"/>
            </a:xfrm>
            <a:custGeom>
              <a:avLst/>
              <a:gdLst>
                <a:gd name="connsiteX0" fmla="*/ 0 w 689810"/>
                <a:gd name="connsiteY0" fmla="*/ 208547 h 208547"/>
                <a:gd name="connsiteX1" fmla="*/ 481263 w 689810"/>
                <a:gd name="connsiteY1" fmla="*/ 208547 h 208547"/>
                <a:gd name="connsiteX2" fmla="*/ 689810 w 689810"/>
                <a:gd name="connsiteY2" fmla="*/ 0 h 20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0" h="208547">
                  <a:moveTo>
                    <a:pt x="0" y="208547"/>
                  </a:moveTo>
                  <a:lnTo>
                    <a:pt x="481263" y="208547"/>
                  </a:lnTo>
                  <a:lnTo>
                    <a:pt x="689810" y="0"/>
                  </a:lnTo>
                </a:path>
              </a:pathLst>
            </a:cu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AB76D91-E523-4367-B1D8-B0B9510FB584}"/>
                </a:ext>
              </a:extLst>
            </p:cNvPr>
            <p:cNvSpPr/>
            <p:nvPr/>
          </p:nvSpPr>
          <p:spPr>
            <a:xfrm>
              <a:off x="6511174" y="384754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8D31E9A-D9B0-4612-9B61-86140DFD67F0}"/>
                </a:ext>
              </a:extLst>
            </p:cNvPr>
            <p:cNvSpPr/>
            <p:nvPr/>
          </p:nvSpPr>
          <p:spPr>
            <a:xfrm>
              <a:off x="6511174" y="557399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6A42FBE8-ADB2-466C-AAB6-AE3E58DB68EB}"/>
              </a:ext>
            </a:extLst>
          </p:cNvPr>
          <p:cNvGrpSpPr/>
          <p:nvPr/>
        </p:nvGrpSpPr>
        <p:grpSpPr>
          <a:xfrm>
            <a:off x="355590" y="4784678"/>
            <a:ext cx="2391463" cy="2073322"/>
            <a:chOff x="7505093" y="3613715"/>
            <a:chExt cx="2391463" cy="2073322"/>
          </a:xfrm>
        </p:grpSpPr>
        <p:sp>
          <p:nvSpPr>
            <p:cNvPr id="105" name="Hexagon 104">
              <a:extLst>
                <a:ext uri="{FF2B5EF4-FFF2-40B4-BE49-F238E27FC236}">
                  <a16:creationId xmlns:a16="http://schemas.microsoft.com/office/drawing/2014/main" id="{F824CFF8-6E55-434E-B7E2-008670259937}"/>
                </a:ext>
              </a:extLst>
            </p:cNvPr>
            <p:cNvSpPr/>
            <p:nvPr/>
          </p:nvSpPr>
          <p:spPr>
            <a:xfrm rot="10800000">
              <a:off x="7582052" y="3775141"/>
              <a:ext cx="2168062" cy="1771177"/>
            </a:xfrm>
            <a:prstGeom prst="hexagon">
              <a:avLst>
                <a:gd name="adj" fmla="val 48692"/>
                <a:gd name="vf" fmla="val 11547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37A17B40-0EE5-414C-B9B9-1B1B28776D2A}"/>
                </a:ext>
              </a:extLst>
            </p:cNvPr>
            <p:cNvCxnSpPr>
              <a:cxnSpLocks/>
              <a:stCxn id="118" idx="5"/>
              <a:endCxn id="125" idx="1"/>
            </p:cNvCxnSpPr>
            <p:nvPr/>
          </p:nvCxnSpPr>
          <p:spPr>
            <a:xfrm>
              <a:off x="8513127" y="3909785"/>
              <a:ext cx="364358" cy="35911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590D34F-EEBC-49B0-BBF6-79748DF3E342}"/>
                </a:ext>
              </a:extLst>
            </p:cNvPr>
            <p:cNvCxnSpPr>
              <a:cxnSpLocks/>
              <a:stCxn id="111" idx="7"/>
              <a:endCxn id="100" idx="3"/>
            </p:cNvCxnSpPr>
            <p:nvPr/>
          </p:nvCxnSpPr>
          <p:spPr>
            <a:xfrm flipV="1">
              <a:off x="8501977" y="3909785"/>
              <a:ext cx="382407" cy="386034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5ED4CBF-37E5-4D37-8CD4-B9DC6A8D0CAE}"/>
                </a:ext>
              </a:extLst>
            </p:cNvPr>
            <p:cNvCxnSpPr>
              <a:cxnSpLocks/>
              <a:stCxn id="127" idx="7"/>
              <a:endCxn id="125" idx="3"/>
            </p:cNvCxnSpPr>
            <p:nvPr/>
          </p:nvCxnSpPr>
          <p:spPr>
            <a:xfrm flipV="1">
              <a:off x="8510349" y="4514176"/>
              <a:ext cx="367136" cy="30606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CCEB066-3C5F-4656-8242-42575C983F93}"/>
                </a:ext>
              </a:extLst>
            </p:cNvPr>
            <p:cNvCxnSpPr>
              <a:cxnSpLocks/>
              <a:stCxn id="111" idx="5"/>
              <a:endCxn id="99" idx="1"/>
            </p:cNvCxnSpPr>
            <p:nvPr/>
          </p:nvCxnSpPr>
          <p:spPr>
            <a:xfrm>
              <a:off x="8501977" y="4518793"/>
              <a:ext cx="393556" cy="2900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F1950CD-466F-42BF-94CB-9CBA6631C42C}"/>
                </a:ext>
              </a:extLst>
            </p:cNvPr>
            <p:cNvCxnSpPr>
              <a:cxnSpLocks/>
              <a:stCxn id="119" idx="7"/>
              <a:endCxn id="99" idx="3"/>
            </p:cNvCxnSpPr>
            <p:nvPr/>
          </p:nvCxnSpPr>
          <p:spPr>
            <a:xfrm flipV="1">
              <a:off x="8513127" y="5031839"/>
              <a:ext cx="382406" cy="35912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7F6A931-186B-4A2C-B814-B5237325C0A7}"/>
                </a:ext>
              </a:extLst>
            </p:cNvPr>
            <p:cNvCxnSpPr>
              <a:cxnSpLocks/>
              <a:stCxn id="127" idx="5"/>
              <a:endCxn id="101" idx="1"/>
            </p:cNvCxnSpPr>
            <p:nvPr/>
          </p:nvCxnSpPr>
          <p:spPr>
            <a:xfrm>
              <a:off x="8510349" y="5065517"/>
              <a:ext cx="374035" cy="32545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9E510DC-757E-4A5D-9166-14A65662916A}"/>
                </a:ext>
              </a:extLst>
            </p:cNvPr>
            <p:cNvCxnSpPr>
              <a:cxnSpLocks/>
              <a:stCxn id="110" idx="2"/>
              <a:endCxn id="125" idx="6"/>
            </p:cNvCxnSpPr>
            <p:nvPr/>
          </p:nvCxnSpPr>
          <p:spPr>
            <a:xfrm flipH="1" flipV="1">
              <a:off x="9173555" y="4391540"/>
              <a:ext cx="376134" cy="23711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E2EB12C-9394-4426-89DC-0C6968AE2C83}"/>
                </a:ext>
              </a:extLst>
            </p:cNvPr>
            <p:cNvCxnSpPr>
              <a:cxnSpLocks/>
              <a:stCxn id="110" idx="2"/>
              <a:endCxn id="99" idx="6"/>
            </p:cNvCxnSpPr>
            <p:nvPr/>
          </p:nvCxnSpPr>
          <p:spPr>
            <a:xfrm flipH="1">
              <a:off x="9164687" y="4628651"/>
              <a:ext cx="385002" cy="29170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0A19CE13-7C8D-4FC5-A6BE-875C94EA7BDB}"/>
                </a:ext>
              </a:extLst>
            </p:cNvPr>
            <p:cNvCxnSpPr>
              <a:cxnSpLocks/>
              <a:stCxn id="106" idx="2"/>
              <a:endCxn id="100" idx="6"/>
            </p:cNvCxnSpPr>
            <p:nvPr/>
          </p:nvCxnSpPr>
          <p:spPr>
            <a:xfrm flipH="1" flipV="1">
              <a:off x="9180454" y="3787149"/>
              <a:ext cx="369235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26C1AE8-EDAB-4F59-B67B-BA4178F1FAF5}"/>
                </a:ext>
              </a:extLst>
            </p:cNvPr>
            <p:cNvCxnSpPr>
              <a:cxnSpLocks/>
              <a:stCxn id="108" idx="2"/>
              <a:endCxn id="101" idx="6"/>
            </p:cNvCxnSpPr>
            <p:nvPr/>
          </p:nvCxnSpPr>
          <p:spPr>
            <a:xfrm flipH="1">
              <a:off x="9180454" y="5228787"/>
              <a:ext cx="369235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C780DC0-1EC7-42FB-A7C2-2119B2CB0CBB}"/>
                </a:ext>
              </a:extLst>
            </p:cNvPr>
            <p:cNvCxnSpPr>
              <a:cxnSpLocks/>
              <a:stCxn id="106" idx="2"/>
              <a:endCxn id="125" idx="6"/>
            </p:cNvCxnSpPr>
            <p:nvPr/>
          </p:nvCxnSpPr>
          <p:spPr>
            <a:xfrm flipH="1">
              <a:off x="9173555" y="4065734"/>
              <a:ext cx="376134" cy="3258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55B34B5-E571-430F-8650-42948956AB7F}"/>
                </a:ext>
              </a:extLst>
            </p:cNvPr>
            <p:cNvCxnSpPr>
              <a:cxnSpLocks/>
              <a:stCxn id="108" idx="2"/>
              <a:endCxn id="99" idx="6"/>
            </p:cNvCxnSpPr>
            <p:nvPr/>
          </p:nvCxnSpPr>
          <p:spPr>
            <a:xfrm flipH="1" flipV="1">
              <a:off x="9164687" y="4920352"/>
              <a:ext cx="385002" cy="30843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1B907B41-6E2F-4D05-9E4D-A4F5ED911DD0}"/>
                </a:ext>
              </a:extLst>
            </p:cNvPr>
            <p:cNvCxnSpPr>
              <a:cxnSpLocks/>
              <a:stCxn id="111" idx="2"/>
              <a:endCxn id="113" idx="6"/>
            </p:cNvCxnSpPr>
            <p:nvPr/>
          </p:nvCxnSpPr>
          <p:spPr>
            <a:xfrm flipH="1" flipV="1">
              <a:off x="7851960" y="4065734"/>
              <a:ext cx="380863" cy="3415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94E2852-B9CA-49FA-84A1-F27FC57E9FB9}"/>
                </a:ext>
              </a:extLst>
            </p:cNvPr>
            <p:cNvCxnSpPr>
              <a:cxnSpLocks/>
              <a:stCxn id="111" idx="2"/>
              <a:endCxn id="115" idx="6"/>
            </p:cNvCxnSpPr>
            <p:nvPr/>
          </p:nvCxnSpPr>
          <p:spPr>
            <a:xfrm flipH="1">
              <a:off x="7851960" y="4407306"/>
              <a:ext cx="380863" cy="22134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7E40E31-3A0D-40E0-B6F0-F55A99D51B18}"/>
                </a:ext>
              </a:extLst>
            </p:cNvPr>
            <p:cNvCxnSpPr>
              <a:cxnSpLocks/>
              <a:stCxn id="127" idx="2"/>
              <a:endCxn id="114" idx="6"/>
            </p:cNvCxnSpPr>
            <p:nvPr/>
          </p:nvCxnSpPr>
          <p:spPr>
            <a:xfrm flipH="1">
              <a:off x="7851960" y="4942881"/>
              <a:ext cx="362319" cy="2859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58F14CBE-89F2-41F5-9A04-45E3325EF381}"/>
                </a:ext>
              </a:extLst>
            </p:cNvPr>
            <p:cNvCxnSpPr>
              <a:cxnSpLocks/>
              <a:stCxn id="119" idx="2"/>
              <a:endCxn id="114" idx="6"/>
            </p:cNvCxnSpPr>
            <p:nvPr/>
          </p:nvCxnSpPr>
          <p:spPr>
            <a:xfrm flipH="1" flipV="1">
              <a:off x="7851960" y="5228787"/>
              <a:ext cx="365097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F154A-109E-47A8-8A1C-A4BADEA84072}"/>
                </a:ext>
              </a:extLst>
            </p:cNvPr>
            <p:cNvCxnSpPr>
              <a:cxnSpLocks/>
              <a:stCxn id="118" idx="2"/>
              <a:endCxn id="113" idx="6"/>
            </p:cNvCxnSpPr>
            <p:nvPr/>
          </p:nvCxnSpPr>
          <p:spPr>
            <a:xfrm flipH="1">
              <a:off x="7851960" y="3787149"/>
              <a:ext cx="365097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597CF5BB-F75D-4D45-8C0A-54F73A1CEAE1}"/>
                </a:ext>
              </a:extLst>
            </p:cNvPr>
            <p:cNvCxnSpPr>
              <a:cxnSpLocks/>
              <a:stCxn id="100" idx="2"/>
              <a:endCxn id="118" idx="6"/>
            </p:cNvCxnSpPr>
            <p:nvPr/>
          </p:nvCxnSpPr>
          <p:spPr>
            <a:xfrm flipH="1">
              <a:off x="8563924" y="3787149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B22A8EB-17AE-4F7F-BDE5-9B5FE1EA6CF3}"/>
                </a:ext>
              </a:extLst>
            </p:cNvPr>
            <p:cNvCxnSpPr>
              <a:cxnSpLocks/>
              <a:stCxn id="101" idx="2"/>
              <a:endCxn id="119" idx="6"/>
            </p:cNvCxnSpPr>
            <p:nvPr/>
          </p:nvCxnSpPr>
          <p:spPr>
            <a:xfrm flipH="1">
              <a:off x="8563924" y="5513604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823E5E9-FC48-4033-957C-7D9827F6DDAA}"/>
                </a:ext>
              </a:extLst>
            </p:cNvPr>
            <p:cNvSpPr/>
            <p:nvPr/>
          </p:nvSpPr>
          <p:spPr>
            <a:xfrm>
              <a:off x="8849353" y="4762685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FC5744B-EF16-48C5-A520-EA35DEB0A827}"/>
                </a:ext>
              </a:extLst>
            </p:cNvPr>
            <p:cNvSpPr/>
            <p:nvPr/>
          </p:nvSpPr>
          <p:spPr>
            <a:xfrm>
              <a:off x="8833587" y="361371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BC1F809-793C-4201-88C7-E5EF0F436E6A}"/>
                </a:ext>
              </a:extLst>
            </p:cNvPr>
            <p:cNvSpPr/>
            <p:nvPr/>
          </p:nvSpPr>
          <p:spPr>
            <a:xfrm>
              <a:off x="8833587" y="534017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56A0B0E-DD2A-46C0-AC4B-1B74956F0E1B}"/>
                </a:ext>
              </a:extLst>
            </p:cNvPr>
            <p:cNvSpPr/>
            <p:nvPr/>
          </p:nvSpPr>
          <p:spPr>
            <a:xfrm>
              <a:off x="8826688" y="4218106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12026B0-A647-4AB8-9504-CAB7FB09AED4}"/>
                </a:ext>
              </a:extLst>
            </p:cNvPr>
            <p:cNvSpPr/>
            <p:nvPr/>
          </p:nvSpPr>
          <p:spPr>
            <a:xfrm>
              <a:off x="9549689" y="389230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8385218-C269-4DAB-9DF7-0F3BE5AF2785}"/>
                </a:ext>
              </a:extLst>
            </p:cNvPr>
            <p:cNvSpPr/>
            <p:nvPr/>
          </p:nvSpPr>
          <p:spPr>
            <a:xfrm>
              <a:off x="9549689" y="505535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0718C7F-E14E-452B-8F4F-6689A51ACD4B}"/>
                </a:ext>
              </a:extLst>
            </p:cNvPr>
            <p:cNvSpPr/>
            <p:nvPr/>
          </p:nvSpPr>
          <p:spPr>
            <a:xfrm>
              <a:off x="9549689" y="445521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9128779-A011-4BE6-A819-86E3C6D94A76}"/>
                </a:ext>
              </a:extLst>
            </p:cNvPr>
            <p:cNvCxnSpPr>
              <a:cxnSpLocks/>
              <a:stCxn id="127" idx="2"/>
              <a:endCxn id="115" idx="6"/>
            </p:cNvCxnSpPr>
            <p:nvPr/>
          </p:nvCxnSpPr>
          <p:spPr>
            <a:xfrm flipH="1" flipV="1">
              <a:off x="7851960" y="4628651"/>
              <a:ext cx="362319" cy="31423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308F9FF-435D-455C-B14D-11936147A157}"/>
                </a:ext>
              </a:extLst>
            </p:cNvPr>
            <p:cNvSpPr/>
            <p:nvPr/>
          </p:nvSpPr>
          <p:spPr>
            <a:xfrm>
              <a:off x="7505093" y="389230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564DFC3-F847-4E05-9C83-33429DF55EA8}"/>
                </a:ext>
              </a:extLst>
            </p:cNvPr>
            <p:cNvSpPr/>
            <p:nvPr/>
          </p:nvSpPr>
          <p:spPr>
            <a:xfrm>
              <a:off x="7505093" y="505535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C3577D6-B2ED-4186-B178-CDEA29B166A9}"/>
                </a:ext>
              </a:extLst>
            </p:cNvPr>
            <p:cNvSpPr/>
            <p:nvPr/>
          </p:nvSpPr>
          <p:spPr>
            <a:xfrm>
              <a:off x="7505093" y="445521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DDDEAD2-A65C-492B-A58C-2822F2036651}"/>
                </a:ext>
              </a:extLst>
            </p:cNvPr>
            <p:cNvSpPr/>
            <p:nvPr/>
          </p:nvSpPr>
          <p:spPr>
            <a:xfrm>
              <a:off x="8232823" y="4249639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ABA6DE-002E-4952-8A82-EE60167612C9}"/>
                </a:ext>
              </a:extLst>
            </p:cNvPr>
            <p:cNvSpPr/>
            <p:nvPr/>
          </p:nvSpPr>
          <p:spPr>
            <a:xfrm>
              <a:off x="8217057" y="361371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6FDB2B3-F044-4941-8D4E-1C310B96F841}"/>
                </a:ext>
              </a:extLst>
            </p:cNvPr>
            <p:cNvSpPr/>
            <p:nvPr/>
          </p:nvSpPr>
          <p:spPr>
            <a:xfrm>
              <a:off x="8217057" y="534017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49777EA-281A-4994-A088-0F43D817DC7C}"/>
                </a:ext>
              </a:extLst>
            </p:cNvPr>
            <p:cNvSpPr/>
            <p:nvPr/>
          </p:nvSpPr>
          <p:spPr>
            <a:xfrm>
              <a:off x="8214279" y="476944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91" name="Oval 190">
            <a:extLst>
              <a:ext uri="{FF2B5EF4-FFF2-40B4-BE49-F238E27FC236}">
                <a16:creationId xmlns:a16="http://schemas.microsoft.com/office/drawing/2014/main" id="{DECF039A-1AB4-48A4-A817-AB9701E1C7AD}"/>
              </a:ext>
            </a:extLst>
          </p:cNvPr>
          <p:cNvSpPr/>
          <p:nvPr/>
        </p:nvSpPr>
        <p:spPr>
          <a:xfrm>
            <a:off x="662220" y="223804"/>
            <a:ext cx="1762913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A395F77-E07D-4F33-BA06-E285D462177E}"/>
              </a:ext>
            </a:extLst>
          </p:cNvPr>
          <p:cNvSpPr/>
          <p:nvPr/>
        </p:nvSpPr>
        <p:spPr>
          <a:xfrm>
            <a:off x="996361" y="223804"/>
            <a:ext cx="1094631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225F32F-E904-4ECF-9BC2-FE073D3FD62A}"/>
              </a:ext>
            </a:extLst>
          </p:cNvPr>
          <p:cNvSpPr txBox="1"/>
          <p:nvPr/>
        </p:nvSpPr>
        <p:spPr>
          <a:xfrm>
            <a:off x="814620" y="637370"/>
            <a:ext cx="1459639" cy="456842"/>
          </a:xfrm>
          <a:prstGeom prst="roundRect">
            <a:avLst>
              <a:gd name="adj" fmla="val 50000"/>
            </a:avLst>
          </a:prstGeom>
          <a:solidFill>
            <a:srgbClr val="0790DC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WWW</a:t>
            </a:r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D7AB6F82-C9D2-4CD2-90E7-C92A452AAFAA}"/>
              </a:ext>
            </a:extLst>
          </p:cNvPr>
          <p:cNvCxnSpPr/>
          <p:nvPr/>
        </p:nvCxnSpPr>
        <p:spPr>
          <a:xfrm>
            <a:off x="738853" y="1441806"/>
            <a:ext cx="1600218" cy="0"/>
          </a:xfrm>
          <a:prstGeom prst="line">
            <a:avLst/>
          </a:prstGeom>
          <a:ln w="57150">
            <a:solidFill>
              <a:srgbClr val="0790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C3E7BC1-87A9-462A-BE1B-B696ACCB2FFF}"/>
              </a:ext>
            </a:extLst>
          </p:cNvPr>
          <p:cNvGrpSpPr/>
          <p:nvPr/>
        </p:nvGrpSpPr>
        <p:grpSpPr>
          <a:xfrm>
            <a:off x="1532794" y="1165121"/>
            <a:ext cx="1181222" cy="820662"/>
            <a:chOff x="6864897" y="887460"/>
            <a:chExt cx="1181222" cy="820662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CD2C179B-DC0E-41AB-BC45-8A5A4846F38B}"/>
                </a:ext>
              </a:extLst>
            </p:cNvPr>
            <p:cNvSpPr/>
            <p:nvPr/>
          </p:nvSpPr>
          <p:spPr>
            <a:xfrm rot="2376938">
              <a:off x="7547157" y="1574754"/>
              <a:ext cx="498962" cy="133368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5A53EEB-38B3-4B1F-A831-2A83A1DF0460}"/>
                </a:ext>
              </a:extLst>
            </p:cNvPr>
            <p:cNvSpPr/>
            <p:nvPr/>
          </p:nvSpPr>
          <p:spPr>
            <a:xfrm>
              <a:off x="6864897" y="887460"/>
              <a:ext cx="834190" cy="75397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3E36FC5-756F-40C4-8C4C-CFE2D7580C07}"/>
              </a:ext>
            </a:extLst>
          </p:cNvPr>
          <p:cNvGrpSpPr/>
          <p:nvPr/>
        </p:nvGrpSpPr>
        <p:grpSpPr>
          <a:xfrm>
            <a:off x="3551137" y="503816"/>
            <a:ext cx="1526076" cy="1569997"/>
            <a:chOff x="8979492" y="319244"/>
            <a:chExt cx="1526076" cy="2089667"/>
          </a:xfrm>
        </p:grpSpPr>
        <p:sp>
          <p:nvSpPr>
            <p:cNvPr id="249" name="Flowchart: Magnetic Disk 248">
              <a:extLst>
                <a:ext uri="{FF2B5EF4-FFF2-40B4-BE49-F238E27FC236}">
                  <a16:creationId xmlns:a16="http://schemas.microsoft.com/office/drawing/2014/main" id="{85B68644-B7BA-4503-8C21-9EB904A474E3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7" name="Flowchart: Magnetic Disk 246">
              <a:extLst>
                <a:ext uri="{FF2B5EF4-FFF2-40B4-BE49-F238E27FC236}">
                  <a16:creationId xmlns:a16="http://schemas.microsoft.com/office/drawing/2014/main" id="{812B6B4A-3039-431A-A7B3-1F6854616BFE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6" name="Flowchart: Magnetic Disk 245">
              <a:extLst>
                <a:ext uri="{FF2B5EF4-FFF2-40B4-BE49-F238E27FC236}">
                  <a16:creationId xmlns:a16="http://schemas.microsoft.com/office/drawing/2014/main" id="{E051D5AE-5046-49BD-94D8-CF2237F01660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75A247D-DE30-4B6E-959B-4B696C9CCE9D}"/>
              </a:ext>
            </a:extLst>
          </p:cNvPr>
          <p:cNvGrpSpPr/>
          <p:nvPr/>
        </p:nvGrpSpPr>
        <p:grpSpPr>
          <a:xfrm>
            <a:off x="3427728" y="2875415"/>
            <a:ext cx="1526076" cy="1569997"/>
            <a:chOff x="8979492" y="319244"/>
            <a:chExt cx="1526076" cy="2089667"/>
          </a:xfrm>
        </p:grpSpPr>
        <p:sp>
          <p:nvSpPr>
            <p:cNvPr id="295" name="Flowchart: Magnetic Disk 294">
              <a:extLst>
                <a:ext uri="{FF2B5EF4-FFF2-40B4-BE49-F238E27FC236}">
                  <a16:creationId xmlns:a16="http://schemas.microsoft.com/office/drawing/2014/main" id="{FD123CA5-11F6-440C-95AC-D1FC83CC5BF6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6" name="Flowchart: Magnetic Disk 295">
              <a:extLst>
                <a:ext uri="{FF2B5EF4-FFF2-40B4-BE49-F238E27FC236}">
                  <a16:creationId xmlns:a16="http://schemas.microsoft.com/office/drawing/2014/main" id="{24EDD12D-2A8F-4849-8EFE-6F0642B23DB3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7" name="Flowchart: Magnetic Disk 296">
              <a:extLst>
                <a:ext uri="{FF2B5EF4-FFF2-40B4-BE49-F238E27FC236}">
                  <a16:creationId xmlns:a16="http://schemas.microsoft.com/office/drawing/2014/main" id="{A2BFA6AF-E862-4555-A885-4E196BA83C4D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D1FA84F-7E0C-4B62-B716-4AB8EE707DA9}"/>
              </a:ext>
            </a:extLst>
          </p:cNvPr>
          <p:cNvGrpSpPr/>
          <p:nvPr/>
        </p:nvGrpSpPr>
        <p:grpSpPr>
          <a:xfrm>
            <a:off x="3810692" y="2970703"/>
            <a:ext cx="1478210" cy="1792275"/>
            <a:chOff x="9724965" y="1352750"/>
            <a:chExt cx="1478210" cy="1792275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93B6C2F-C82C-4CB1-B922-68D0181A934C}"/>
                </a:ext>
              </a:extLst>
            </p:cNvPr>
            <p:cNvSpPr/>
            <p:nvPr/>
          </p:nvSpPr>
          <p:spPr>
            <a:xfrm rot="18317272">
              <a:off x="10732081" y="1646750"/>
              <a:ext cx="761019" cy="1730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5" name="Trapezoid 254">
              <a:extLst>
                <a:ext uri="{FF2B5EF4-FFF2-40B4-BE49-F238E27FC236}">
                  <a16:creationId xmlns:a16="http://schemas.microsoft.com/office/drawing/2014/main" id="{ECF943CE-B617-456B-9E11-AB7FA9929B47}"/>
                </a:ext>
              </a:extLst>
            </p:cNvPr>
            <p:cNvSpPr/>
            <p:nvPr/>
          </p:nvSpPr>
          <p:spPr>
            <a:xfrm rot="2141111">
              <a:off x="10156394" y="1972852"/>
              <a:ext cx="951388" cy="883692"/>
            </a:xfrm>
            <a:prstGeom prst="trapezoid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54756459-AF19-435D-AA44-BAE1078871C4}"/>
                </a:ext>
              </a:extLst>
            </p:cNvPr>
            <p:cNvSpPr/>
            <p:nvPr/>
          </p:nvSpPr>
          <p:spPr>
            <a:xfrm rot="18317272">
              <a:off x="10837067" y="1740990"/>
              <a:ext cx="147924" cy="584292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AFCF4F2-BF8C-4587-9FBA-52DB05CE983A}"/>
                </a:ext>
              </a:extLst>
            </p:cNvPr>
            <p:cNvSpPr/>
            <p:nvPr/>
          </p:nvSpPr>
          <p:spPr>
            <a:xfrm rot="18317272">
              <a:off x="10909767" y="1729325"/>
              <a:ext cx="178988" cy="39907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B11DCFE2-6A36-4239-89F0-07594496D1DC}"/>
                </a:ext>
              </a:extLst>
            </p:cNvPr>
            <p:cNvSpPr/>
            <p:nvPr/>
          </p:nvSpPr>
          <p:spPr>
            <a:xfrm rot="18725043">
              <a:off x="10124958" y="2456434"/>
              <a:ext cx="355021" cy="45561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DBC2221-579A-4D1E-A86C-33323BAC9BFB}"/>
                </a:ext>
              </a:extLst>
            </p:cNvPr>
            <p:cNvSpPr/>
            <p:nvPr/>
          </p:nvSpPr>
          <p:spPr>
            <a:xfrm rot="18143596">
              <a:off x="10436502" y="2670724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66E4F323-BF3D-4C97-B859-235CF91DA446}"/>
                </a:ext>
              </a:extLst>
            </p:cNvPr>
            <p:cNvSpPr/>
            <p:nvPr/>
          </p:nvSpPr>
          <p:spPr>
            <a:xfrm rot="17859899">
              <a:off x="10556818" y="2807082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50133EA-B6C9-4233-8A82-D00CBAB8CF33}"/>
                </a:ext>
              </a:extLst>
            </p:cNvPr>
            <p:cNvSpPr/>
            <p:nvPr/>
          </p:nvSpPr>
          <p:spPr>
            <a:xfrm rot="18409545">
              <a:off x="10248396" y="2626947"/>
              <a:ext cx="220440" cy="414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5248A2B3-A53E-409C-914E-3BC324E3FCBD}"/>
                </a:ext>
              </a:extLst>
            </p:cNvPr>
            <p:cNvSpPr/>
            <p:nvPr/>
          </p:nvSpPr>
          <p:spPr>
            <a:xfrm rot="18317272">
              <a:off x="9813411" y="2134928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1D2EC6F1-F0E5-4CDB-8558-E6C028385A5E}"/>
                </a:ext>
              </a:extLst>
            </p:cNvPr>
            <p:cNvSpPr/>
            <p:nvPr/>
          </p:nvSpPr>
          <p:spPr>
            <a:xfrm rot="18317272">
              <a:off x="10134909" y="2086272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D550BBA1-7405-4E6B-AAAA-F27F194F8A02}"/>
                </a:ext>
              </a:extLst>
            </p:cNvPr>
            <p:cNvSpPr/>
            <p:nvPr/>
          </p:nvSpPr>
          <p:spPr>
            <a:xfrm rot="18317272">
              <a:off x="10960424" y="2784630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C36D8537-7CD3-4EAE-9D4A-7E9F3BD0A03A}"/>
                </a:ext>
              </a:extLst>
            </p:cNvPr>
            <p:cNvSpPr/>
            <p:nvPr/>
          </p:nvSpPr>
          <p:spPr>
            <a:xfrm rot="18317272">
              <a:off x="9726808" y="2513924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807056E-0B98-44B1-9161-972DE798B917}"/>
                </a:ext>
              </a:extLst>
            </p:cNvPr>
            <p:cNvSpPr/>
            <p:nvPr/>
          </p:nvSpPr>
          <p:spPr>
            <a:xfrm rot="18317272">
              <a:off x="11018194" y="2521947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BC40C033-6579-4774-94BB-884343E43F64}"/>
                </a:ext>
              </a:extLst>
            </p:cNvPr>
            <p:cNvSpPr/>
            <p:nvPr/>
          </p:nvSpPr>
          <p:spPr>
            <a:xfrm rot="18317272">
              <a:off x="11018194" y="3051333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AFBC1D-FBB7-49BA-96F0-8E330FA75007}"/>
              </a:ext>
            </a:extLst>
          </p:cNvPr>
          <p:cNvGrpSpPr/>
          <p:nvPr/>
        </p:nvGrpSpPr>
        <p:grpSpPr>
          <a:xfrm>
            <a:off x="5929309" y="503816"/>
            <a:ext cx="1526076" cy="1569997"/>
            <a:chOff x="8979492" y="319244"/>
            <a:chExt cx="1526076" cy="2089667"/>
          </a:xfrm>
        </p:grpSpPr>
        <p:sp>
          <p:nvSpPr>
            <p:cNvPr id="102" name="Flowchart: Magnetic Disk 101">
              <a:extLst>
                <a:ext uri="{FF2B5EF4-FFF2-40B4-BE49-F238E27FC236}">
                  <a16:creationId xmlns:a16="http://schemas.microsoft.com/office/drawing/2014/main" id="{594851E8-B34A-4099-9BDF-A2C2F100B0D9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Flowchart: Magnetic Disk 102">
              <a:extLst>
                <a:ext uri="{FF2B5EF4-FFF2-40B4-BE49-F238E27FC236}">
                  <a16:creationId xmlns:a16="http://schemas.microsoft.com/office/drawing/2014/main" id="{AFCD1A1E-CE84-4FBE-9DF1-129EF04F6E4D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Flowchart: Magnetic Disk 103">
              <a:extLst>
                <a:ext uri="{FF2B5EF4-FFF2-40B4-BE49-F238E27FC236}">
                  <a16:creationId xmlns:a16="http://schemas.microsoft.com/office/drawing/2014/main" id="{3836F182-0DD8-4F1A-A60D-DB1E487E195A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9" name="Shape 108">
            <a:extLst>
              <a:ext uri="{FF2B5EF4-FFF2-40B4-BE49-F238E27FC236}">
                <a16:creationId xmlns:a16="http://schemas.microsoft.com/office/drawing/2014/main" id="{5AC406D0-F194-49C1-AA6D-50D194C7C597}"/>
              </a:ext>
            </a:extLst>
          </p:cNvPr>
          <p:cNvSpPr/>
          <p:nvPr/>
        </p:nvSpPr>
        <p:spPr>
          <a:xfrm>
            <a:off x="6351751" y="744300"/>
            <a:ext cx="1526076" cy="1526076"/>
          </a:xfrm>
          <a:prstGeom prst="gear9">
            <a:avLst>
              <a:gd name="adj1" fmla="val 14361"/>
              <a:gd name="adj2" fmla="val 2679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E1A4F4-B6FE-47BF-B804-0C9F46216F11}"/>
              </a:ext>
            </a:extLst>
          </p:cNvPr>
          <p:cNvSpPr/>
          <p:nvPr/>
        </p:nvSpPr>
        <p:spPr>
          <a:xfrm>
            <a:off x="6920047" y="1312596"/>
            <a:ext cx="389484" cy="389484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074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5F60BAB-2B6C-48F7-A2BB-352093B8FFF1}"/>
              </a:ext>
            </a:extLst>
          </p:cNvPr>
          <p:cNvSpPr/>
          <p:nvPr/>
        </p:nvSpPr>
        <p:spPr>
          <a:xfrm>
            <a:off x="1055077" y="2804746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79BC59-6ED1-49F9-8035-316455C4BBC0}"/>
              </a:ext>
            </a:extLst>
          </p:cNvPr>
          <p:cNvSpPr/>
          <p:nvPr/>
        </p:nvSpPr>
        <p:spPr>
          <a:xfrm>
            <a:off x="1071528" y="2804746"/>
            <a:ext cx="2832256" cy="898332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B2015-7001-4292-A3FE-0C57BEED4D42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EF2CE5-1F25-4739-8A20-2445368EDA04}"/>
              </a:ext>
            </a:extLst>
          </p:cNvPr>
          <p:cNvSpPr/>
          <p:nvPr/>
        </p:nvSpPr>
        <p:spPr>
          <a:xfrm>
            <a:off x="4671647" y="808892"/>
            <a:ext cx="2848708" cy="1248508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99A747-99D4-4AD4-997B-34324DA504C5}"/>
              </a:ext>
            </a:extLst>
          </p:cNvPr>
          <p:cNvSpPr/>
          <p:nvPr/>
        </p:nvSpPr>
        <p:spPr>
          <a:xfrm>
            <a:off x="4671647" y="2804746"/>
            <a:ext cx="2848708" cy="124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0C765E-8922-4083-8A11-F3359E8A708F}"/>
              </a:ext>
            </a:extLst>
          </p:cNvPr>
          <p:cNvSpPr/>
          <p:nvPr/>
        </p:nvSpPr>
        <p:spPr>
          <a:xfrm>
            <a:off x="1055076" y="5104501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45C317-3437-4AFA-81CA-58CBC8BE1BBE}"/>
              </a:ext>
            </a:extLst>
          </p:cNvPr>
          <p:cNvSpPr/>
          <p:nvPr/>
        </p:nvSpPr>
        <p:spPr>
          <a:xfrm>
            <a:off x="4671647" y="5104501"/>
            <a:ext cx="2848708" cy="1248508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2660D-2477-4950-B18B-349C67B0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7C138C-165E-435E-B409-D4A095B3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9" y="908487"/>
            <a:ext cx="2127688" cy="1148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BDBA95-B171-47E7-AC13-96C1B8C4319B}"/>
              </a:ext>
            </a:extLst>
          </p:cNvPr>
          <p:cNvSpPr txBox="1"/>
          <p:nvPr/>
        </p:nvSpPr>
        <p:spPr>
          <a:xfrm>
            <a:off x="5215002" y="1112467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Environment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3" name="グラフィックス 10">
            <a:extLst>
              <a:ext uri="{FF2B5EF4-FFF2-40B4-BE49-F238E27FC236}">
                <a16:creationId xmlns:a16="http://schemas.microsoft.com/office/drawing/2014/main" id="{7978BB57-8DB2-4093-9981-AC56D9BF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11" y="908486"/>
            <a:ext cx="438144" cy="48996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D153C7-438D-49FF-885D-D57A53C1B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5" y="808891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23D75-3093-4380-BEE8-841D294C9242}"/>
              </a:ext>
            </a:extLst>
          </p:cNvPr>
          <p:cNvSpPr txBox="1"/>
          <p:nvPr/>
        </p:nvSpPr>
        <p:spPr>
          <a:xfrm>
            <a:off x="1698684" y="1104078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Clean Code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5" name="グラフィックス 10">
            <a:extLst>
              <a:ext uri="{FF2B5EF4-FFF2-40B4-BE49-F238E27FC236}">
                <a16:creationId xmlns:a16="http://schemas.microsoft.com/office/drawing/2014/main" id="{AD94CE6D-E98F-4024-AF02-B50D31C21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10E1239-1238-4D51-B3CF-82EB43D84DF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2527" y="2957047"/>
            <a:ext cx="684924" cy="1027386"/>
          </a:xfrm>
          <a:prstGeom prst="rect">
            <a:avLst/>
          </a:prstGeom>
        </p:spPr>
      </p:pic>
      <p:pic>
        <p:nvPicPr>
          <p:cNvPr id="20" name="図 18">
            <a:extLst>
              <a:ext uri="{FF2B5EF4-FFF2-40B4-BE49-F238E27FC236}">
                <a16:creationId xmlns:a16="http://schemas.microsoft.com/office/drawing/2014/main" id="{BC14DAED-168C-4A73-A87C-2CC94029F0E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735" y="3051541"/>
            <a:ext cx="569518" cy="932892"/>
          </a:xfrm>
          <a:prstGeom prst="rect">
            <a:avLst/>
          </a:prstGeom>
        </p:spPr>
      </p:pic>
      <p:pic>
        <p:nvPicPr>
          <p:cNvPr id="21" name="図 19">
            <a:extLst>
              <a:ext uri="{FF2B5EF4-FFF2-40B4-BE49-F238E27FC236}">
                <a16:creationId xmlns:a16="http://schemas.microsoft.com/office/drawing/2014/main" id="{D3548A27-9AD9-4D16-B6F2-B25C9102E9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3326" y="2957046"/>
            <a:ext cx="595712" cy="1027387"/>
          </a:xfrm>
          <a:prstGeom prst="rect">
            <a:avLst/>
          </a:prstGeom>
        </p:spPr>
      </p:pic>
      <p:pic>
        <p:nvPicPr>
          <p:cNvPr id="22" name="図 20">
            <a:extLst>
              <a:ext uri="{FF2B5EF4-FFF2-40B4-BE49-F238E27FC236}">
                <a16:creationId xmlns:a16="http://schemas.microsoft.com/office/drawing/2014/main" id="{D54F0173-6E40-4AF7-A2CD-FCB842271F5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2007" y="3297754"/>
            <a:ext cx="559758" cy="686679"/>
          </a:xfrm>
          <a:prstGeom prst="rect">
            <a:avLst/>
          </a:prstGeom>
        </p:spPr>
      </p:pic>
      <p:pic>
        <p:nvPicPr>
          <p:cNvPr id="24" name="図 20">
            <a:extLst>
              <a:ext uri="{FF2B5EF4-FFF2-40B4-BE49-F238E27FC236}">
                <a16:creationId xmlns:a16="http://schemas.microsoft.com/office/drawing/2014/main" id="{B33F5C84-11F5-4CA1-9BC2-EFE831AD1BBA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1455" y="3297754"/>
            <a:ext cx="559758" cy="6866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A80BA7E-55CA-4608-8F5B-B003F1819D6B}"/>
              </a:ext>
            </a:extLst>
          </p:cNvPr>
          <p:cNvSpPr txBox="1"/>
          <p:nvPr/>
        </p:nvSpPr>
        <p:spPr>
          <a:xfrm>
            <a:off x="1748073" y="2995192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Detection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828FB34-C2DE-4F9F-8765-8AFEF3B86ABD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4669412" y="2804106"/>
            <a:ext cx="2853175" cy="124978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30D0276-BFBB-4381-A9EA-721DB0346B7B}"/>
              </a:ext>
            </a:extLst>
          </p:cNvPr>
          <p:cNvSpPr txBox="1"/>
          <p:nvPr/>
        </p:nvSpPr>
        <p:spPr>
          <a:xfrm>
            <a:off x="4853049" y="2946033"/>
            <a:ext cx="24777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Similarity &amp;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Distance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Algorithms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B00F3F13-2E6A-49D8-AE04-9EA66E0E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62" y="5175771"/>
            <a:ext cx="755392" cy="2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DFF51B-CE58-4DF4-8D32-AC883832E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4" b="19729"/>
          <a:stretch/>
        </p:blipFill>
        <p:spPr bwMode="auto">
          <a:xfrm>
            <a:off x="1708206" y="5250311"/>
            <a:ext cx="1660305" cy="93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27F808C-3A04-40F0-AFCD-EDE0CC048B89}"/>
              </a:ext>
            </a:extLst>
          </p:cNvPr>
          <p:cNvSpPr txBox="1"/>
          <p:nvPr/>
        </p:nvSpPr>
        <p:spPr>
          <a:xfrm>
            <a:off x="1442671" y="5449610"/>
            <a:ext cx="2122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2F559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Azure Fundamentals	</a:t>
            </a:r>
            <a:endParaRPr lang="en-US" sz="2000" dirty="0">
              <a:solidFill>
                <a:srgbClr val="2F5597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737DA85-240A-4588-8D73-C7EDED2BC25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34690"/>
          <a:stretch/>
        </p:blipFill>
        <p:spPr>
          <a:xfrm>
            <a:off x="5376790" y="5265411"/>
            <a:ext cx="1613239" cy="108759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C38C893-561C-4889-B832-2B0BAFBA24CA}"/>
              </a:ext>
            </a:extLst>
          </p:cNvPr>
          <p:cNvSpPr txBox="1"/>
          <p:nvPr/>
        </p:nvSpPr>
        <p:spPr>
          <a:xfrm>
            <a:off x="5031973" y="5209014"/>
            <a:ext cx="21757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TensorFlow Developer Certificate</a:t>
            </a:r>
            <a:endParaRPr lang="en-US" sz="2000" dirty="0">
              <a:solidFill>
                <a:srgbClr val="31475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F7C0B71-FF2A-4628-8780-648E6F7EA5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29504" y="5158231"/>
            <a:ext cx="387768" cy="2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75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3D282D-6B06-4265-9CBF-60B46AF81F50}"/>
              </a:ext>
            </a:extLst>
          </p:cNvPr>
          <p:cNvSpPr/>
          <p:nvPr/>
        </p:nvSpPr>
        <p:spPr>
          <a:xfrm>
            <a:off x="4671646" y="818103"/>
            <a:ext cx="2848708" cy="1248508"/>
          </a:xfrm>
          <a:prstGeom prst="rect">
            <a:avLst/>
          </a:prstGeom>
          <a:solidFill>
            <a:srgbClr val="31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6ADE5-951F-4203-8EE1-A6FCA1655E0C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458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72E20D0-828C-43D0-92F9-2DEA9C7E4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6" y="808890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A2854-B623-4694-ABBF-5A20FA874319}"/>
              </a:ext>
            </a:extLst>
          </p:cNvPr>
          <p:cNvSpPr txBox="1"/>
          <p:nvPr/>
        </p:nvSpPr>
        <p:spPr>
          <a:xfrm>
            <a:off x="1618964" y="934526"/>
            <a:ext cx="1753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Logging</a:t>
            </a:r>
          </a:p>
          <a:p>
            <a:pPr algn="ctr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Best Practices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35CAB-A2CD-4E3C-BD65-5E86B1347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2" name="グラフィックス 10">
            <a:extLst>
              <a:ext uri="{FF2B5EF4-FFF2-40B4-BE49-F238E27FC236}">
                <a16:creationId xmlns:a16="http://schemas.microsoft.com/office/drawing/2014/main" id="{59A674BC-D2B4-4A47-B7AF-BEC78FC91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148B2B-699E-4033-B60F-86F02AA15612}"/>
              </a:ext>
            </a:extLst>
          </p:cNvPr>
          <p:cNvSpPr txBox="1"/>
          <p:nvPr/>
        </p:nvSpPr>
        <p:spPr>
          <a:xfrm>
            <a:off x="5117675" y="2159638"/>
            <a:ext cx="2349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http://gg.gg/lw5fr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B404F-0417-41DD-A5E5-547E214BC0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467"/>
          <a:stretch/>
        </p:blipFill>
        <p:spPr>
          <a:xfrm>
            <a:off x="4671646" y="818102"/>
            <a:ext cx="2848708" cy="1248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277FD-5048-402E-BE36-C62B9A0D9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07" y="911130"/>
            <a:ext cx="299024" cy="299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70A4E1-699A-4470-8353-B90D0827318F}"/>
              </a:ext>
            </a:extLst>
          </p:cNvPr>
          <p:cNvSpPr txBox="1"/>
          <p:nvPr/>
        </p:nvSpPr>
        <p:spPr>
          <a:xfrm>
            <a:off x="5437158" y="934523"/>
            <a:ext cx="1317684" cy="101566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Facebook Embodied </a:t>
            </a:r>
            <a:r>
              <a:rPr lang="en-US" sz="200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</a:t>
            </a:r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gent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3570257-5F61-4FBF-B739-A34D94685118}"/>
              </a:ext>
            </a:extLst>
          </p:cNvPr>
          <p:cNvSpPr/>
          <p:nvPr/>
        </p:nvSpPr>
        <p:spPr>
          <a:xfrm>
            <a:off x="1055077" y="2804747"/>
            <a:ext cx="2848708" cy="1248508"/>
          </a:xfrm>
          <a:prstGeom prst="rect">
            <a:avLst/>
          </a:prstGeom>
          <a:solidFill>
            <a:srgbClr val="04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C4A379A-F4DC-4A30-8512-C3B7A99A3B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4224" b="28822"/>
          <a:stretch/>
        </p:blipFill>
        <p:spPr>
          <a:xfrm>
            <a:off x="1055076" y="3464941"/>
            <a:ext cx="734191" cy="58120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2830705A-0A87-49BE-B43E-CBEDC90AE7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>
            <a:off x="1694639" y="3108574"/>
            <a:ext cx="1753837" cy="944681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94B36321-B2A3-495A-AF23-7FE7D1CAB1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9034" t="28627" r="28858" b="4811"/>
          <a:stretch/>
        </p:blipFill>
        <p:spPr>
          <a:xfrm>
            <a:off x="2807492" y="2804746"/>
            <a:ext cx="1096293" cy="1070968"/>
          </a:xfrm>
          <a:prstGeom prst="rect">
            <a:avLst/>
          </a:prstGeom>
        </p:spPr>
      </p:pic>
      <p:pic>
        <p:nvPicPr>
          <p:cNvPr id="13" name="グラフィックス 10">
            <a:extLst>
              <a:ext uri="{FF2B5EF4-FFF2-40B4-BE49-F238E27FC236}">
                <a16:creationId xmlns:a16="http://schemas.microsoft.com/office/drawing/2014/main" id="{EDC665CF-36D8-412E-A824-1E97FFC40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1256" y="2939037"/>
            <a:ext cx="438144" cy="489963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18528FBD-CCC8-4293-954F-04902D8C4C35}"/>
              </a:ext>
            </a:extLst>
          </p:cNvPr>
          <p:cNvSpPr txBox="1"/>
          <p:nvPr/>
        </p:nvSpPr>
        <p:spPr>
          <a:xfrm>
            <a:off x="1618964" y="3102909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Survival</a:t>
            </a:r>
          </a:p>
          <a:p>
            <a:pPr algn="ctr"/>
            <a:r>
              <a:rPr lang="en-US" sz="200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Analysis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83E2CB49-1211-4CD7-AE28-6981C1CF45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 flipV="1">
            <a:off x="1484713" y="2804746"/>
            <a:ext cx="952594" cy="51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27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650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969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57150">
          <a:solidFill>
            <a:srgbClr val="0790DC"/>
          </a:solidFill>
        </a:ln>
      </a:spPr>
      <a:bodyPr wrap="none" lIns="0" tIns="0" rIns="0" bIns="0" rtlCol="0" anchor="t" anchorCtr="0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6281</TotalTime>
  <Words>2986</Words>
  <Application>Microsoft Office PowerPoint</Application>
  <PresentationFormat>ワイド画面</PresentationFormat>
  <Paragraphs>1615</Paragraphs>
  <Slides>53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53</vt:i4>
      </vt:variant>
    </vt:vector>
  </HeadingPairs>
  <TitlesOfParts>
    <vt:vector size="63" baseType="lpstr">
      <vt:lpstr>Helvetica Neue</vt:lpstr>
      <vt:lpstr>Meiryo UI</vt:lpstr>
      <vt:lpstr>メイリオ</vt:lpstr>
      <vt:lpstr>Aharoni</vt:lpstr>
      <vt:lpstr>Arial</vt:lpstr>
      <vt:lpstr>Calibri</vt:lpstr>
      <vt:lpstr>Calibri Light</vt:lpstr>
      <vt:lpstr>Impact</vt:lpstr>
      <vt:lpstr>Segoe UI Black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AI環境構築：PaaS</vt:lpstr>
      <vt:lpstr>PowerPoint プレゼンテーション</vt:lpstr>
      <vt:lpstr>PowerPoint プレゼンテーション</vt:lpstr>
      <vt:lpstr>AI環境構築：IaaS</vt:lpstr>
      <vt:lpstr>PowerPoint プレゼンテーション</vt:lpstr>
      <vt:lpstr>PowerPoint プレゼンテーション</vt:lpstr>
      <vt:lpstr>AI環境構築：推論モデル・Kubernetes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297</cp:revision>
  <dcterms:created xsi:type="dcterms:W3CDTF">2020-07-15T20:01:48Z</dcterms:created>
  <dcterms:modified xsi:type="dcterms:W3CDTF">2020-12-18T13:19:37Z</dcterms:modified>
</cp:coreProperties>
</file>